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91" r:id="rId2"/>
    <p:sldId id="342" r:id="rId3"/>
    <p:sldId id="278" r:id="rId4"/>
    <p:sldId id="292" r:id="rId5"/>
    <p:sldId id="314" r:id="rId6"/>
    <p:sldId id="339" r:id="rId7"/>
    <p:sldId id="320" r:id="rId8"/>
    <p:sldId id="321" r:id="rId9"/>
    <p:sldId id="261" r:id="rId10"/>
    <p:sldId id="325" r:id="rId11"/>
    <p:sldId id="259" r:id="rId12"/>
    <p:sldId id="341" r:id="rId13"/>
    <p:sldId id="330" r:id="rId14"/>
    <p:sldId id="324" r:id="rId15"/>
    <p:sldId id="333" r:id="rId16"/>
    <p:sldId id="336" r:id="rId17"/>
    <p:sldId id="322" r:id="rId18"/>
    <p:sldId id="337" r:id="rId19"/>
    <p:sldId id="323" r:id="rId20"/>
    <p:sldId id="338" r:id="rId21"/>
    <p:sldId id="335" r:id="rId22"/>
    <p:sldId id="267" r:id="rId23"/>
    <p:sldId id="340" r:id="rId24"/>
    <p:sldId id="329" r:id="rId25"/>
    <p:sldId id="343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Fira Sans Extra Condensed Mediu" panose="020B0604020202020204" charset="0"/>
      <p:regular r:id="rId29"/>
      <p:bold r:id="rId30"/>
      <p:italic r:id="rId31"/>
      <p:boldItalic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Fira Sans Extra Condensed SemiBold" panose="020B060402020202020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B4EF33-CB3F-82E1-0A57-601B94385861}" name="#GOH BO JUN, ISSAC (WU BOJUN)#" initials="#B" userId="S::gohb0025@e.ntu.edu.sg::ce8c5c95-f0eb-4abf-bc55-35adb6fccc0a" providerId="AD"/>
  <p188:author id="{47902954-AC74-63E3-49B9-E8C97DBA3970}" name="#GOH BO JUN, ISSAC (WU BOJUN)#" initials="" userId="S::GOHB0025@e.ntu.edu.sg::ce8c5c95-f0eb-4abf-bc55-35adb6fccc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2D0D2"/>
    <a:srgbClr val="F8F884"/>
    <a:srgbClr val="00FF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D4077B-4D66-41D2-854D-91D50DC75624}" v="5051" dt="2023-11-14T03:28:03.413"/>
  </p1510:revLst>
</p1510:revInfo>
</file>

<file path=ppt/tableStyles.xml><?xml version="1.0" encoding="utf-8"?>
<a:tblStyleLst xmlns:a="http://schemas.openxmlformats.org/drawingml/2006/main" def="{336FD010-341E-41D1-9107-578162E7F494}">
  <a:tblStyle styleId="{336FD010-341E-41D1-9107-578162E7F4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ELESTE HO SHIR CHEE (HE SIQI)#" userId="S::cele0022@e.ntu.edu.sg::d4f00c6f-8132-4665-a148-a7273054f24b" providerId="AD" clId="Web-{DCB472FC-81D8-0772-4FCA-A4C1BF83D3D3}"/>
    <pc:docChg chg="modSld">
      <pc:chgData name="#CELESTE HO SHIR CHEE (HE SIQI)#" userId="S::cele0022@e.ntu.edu.sg::d4f00c6f-8132-4665-a148-a7273054f24b" providerId="AD" clId="Web-{DCB472FC-81D8-0772-4FCA-A4C1BF83D3D3}" dt="2023-11-02T04:22:18.666" v="14" actId="1076"/>
      <pc:docMkLst>
        <pc:docMk/>
      </pc:docMkLst>
      <pc:sldChg chg="modSp">
        <pc:chgData name="#CELESTE HO SHIR CHEE (HE SIQI)#" userId="S::cele0022@e.ntu.edu.sg::d4f00c6f-8132-4665-a148-a7273054f24b" providerId="AD" clId="Web-{DCB472FC-81D8-0772-4FCA-A4C1BF83D3D3}" dt="2023-11-02T04:22:18.666" v="14" actId="1076"/>
        <pc:sldMkLst>
          <pc:docMk/>
          <pc:sldMk cId="3610486331" sldId="327"/>
        </pc:sldMkLst>
        <pc:spChg chg="mod">
          <ac:chgData name="#CELESTE HO SHIR CHEE (HE SIQI)#" userId="S::cele0022@e.ntu.edu.sg::d4f00c6f-8132-4665-a148-a7273054f24b" providerId="AD" clId="Web-{DCB472FC-81D8-0772-4FCA-A4C1BF83D3D3}" dt="2023-11-02T04:22:05.291" v="11" actId="1076"/>
          <ac:spMkLst>
            <pc:docMk/>
            <pc:sldMk cId="3610486331" sldId="327"/>
            <ac:spMk id="2" creationId="{00E23708-FA41-B67C-F371-E8ED9122536E}"/>
          </ac:spMkLst>
        </pc:spChg>
        <pc:spChg chg="mod">
          <ac:chgData name="#CELESTE HO SHIR CHEE (HE SIQI)#" userId="S::cele0022@e.ntu.edu.sg::d4f00c6f-8132-4665-a148-a7273054f24b" providerId="AD" clId="Web-{DCB472FC-81D8-0772-4FCA-A4C1BF83D3D3}" dt="2023-11-02T04:22:00.916" v="10" actId="1076"/>
          <ac:spMkLst>
            <pc:docMk/>
            <pc:sldMk cId="3610486331" sldId="327"/>
            <ac:spMk id="5" creationId="{C9E31ABC-B80E-CEC7-58F2-4189F96934DB}"/>
          </ac:spMkLst>
        </pc:spChg>
        <pc:spChg chg="mod">
          <ac:chgData name="#CELESTE HO SHIR CHEE (HE SIQI)#" userId="S::cele0022@e.ntu.edu.sg::d4f00c6f-8132-4665-a148-a7273054f24b" providerId="AD" clId="Web-{DCB472FC-81D8-0772-4FCA-A4C1BF83D3D3}" dt="2023-11-02T04:22:12.353" v="13" actId="1076"/>
          <ac:spMkLst>
            <pc:docMk/>
            <pc:sldMk cId="3610486331" sldId="327"/>
            <ac:spMk id="8" creationId="{44FE3347-45E7-8A5E-1E52-A5258AE2EF74}"/>
          </ac:spMkLst>
        </pc:spChg>
        <pc:spChg chg="mod">
          <ac:chgData name="#CELESTE HO SHIR CHEE (HE SIQI)#" userId="S::cele0022@e.ntu.edu.sg::d4f00c6f-8132-4665-a148-a7273054f24b" providerId="AD" clId="Web-{DCB472FC-81D8-0772-4FCA-A4C1BF83D3D3}" dt="2023-11-02T04:22:18.666" v="14" actId="1076"/>
          <ac:spMkLst>
            <pc:docMk/>
            <pc:sldMk cId="3610486331" sldId="327"/>
            <ac:spMk id="9" creationId="{0A2B11D2-8019-394D-DE8D-29CA0D3ADAE8}"/>
          </ac:spMkLst>
        </pc:spChg>
      </pc:sldChg>
      <pc:sldChg chg="modSp">
        <pc:chgData name="#CELESTE HO SHIR CHEE (HE SIQI)#" userId="S::cele0022@e.ntu.edu.sg::d4f00c6f-8132-4665-a148-a7273054f24b" providerId="AD" clId="Web-{DCB472FC-81D8-0772-4FCA-A4C1BF83D3D3}" dt="2023-11-02T04:18:28.237" v="8"/>
        <pc:sldMkLst>
          <pc:docMk/>
          <pc:sldMk cId="3847897478" sldId="330"/>
        </pc:sldMkLst>
        <pc:graphicFrameChg chg="mod modGraphic">
          <ac:chgData name="#CELESTE HO SHIR CHEE (HE SIQI)#" userId="S::cele0022@e.ntu.edu.sg::d4f00c6f-8132-4665-a148-a7273054f24b" providerId="AD" clId="Web-{DCB472FC-81D8-0772-4FCA-A4C1BF83D3D3}" dt="2023-11-02T04:18:28.237" v="8"/>
          <ac:graphicFrameMkLst>
            <pc:docMk/>
            <pc:sldMk cId="3847897478" sldId="330"/>
            <ac:graphicFrameMk id="565" creationId="{00000000-0000-0000-0000-000000000000}"/>
          </ac:graphicFrameMkLst>
        </pc:graphicFrameChg>
      </pc:sldChg>
    </pc:docChg>
  </pc:docChgLst>
  <pc:docChgLst>
    <pc:chgData name="#GOH BO JUN, ISSAC (WU BOJUN)#" userId="S::gohb0025@e.ntu.edu.sg::ce8c5c95-f0eb-4abf-bc55-35adb6fccc0a" providerId="AD" clId="Web-{2393FDF2-B09B-C5BE-5461-2FEA2CD3BACA}"/>
    <pc:docChg chg="mod modSld sldOrd">
      <pc:chgData name="#GOH BO JUN, ISSAC (WU BOJUN)#" userId="S::gohb0025@e.ntu.edu.sg::ce8c5c95-f0eb-4abf-bc55-35adb6fccc0a" providerId="AD" clId="Web-{2393FDF2-B09B-C5BE-5461-2FEA2CD3BACA}" dt="2023-11-02T02:57:40.075" v="59" actId="20577"/>
      <pc:docMkLst>
        <pc:docMk/>
      </pc:docMkLst>
      <pc:sldChg chg="delSp modSp addCm delCm modCm">
        <pc:chgData name="#GOH BO JUN, ISSAC (WU BOJUN)#" userId="S::gohb0025@e.ntu.edu.sg::ce8c5c95-f0eb-4abf-bc55-35adb6fccc0a" providerId="AD" clId="Web-{2393FDF2-B09B-C5BE-5461-2FEA2CD3BACA}" dt="2023-11-01T16:26:25.945" v="55" actId="1076"/>
        <pc:sldMkLst>
          <pc:docMk/>
          <pc:sldMk cId="2527439740" sldId="318"/>
        </pc:sldMkLst>
        <pc:spChg chg="mod">
          <ac:chgData name="#GOH BO JUN, ISSAC (WU BOJUN)#" userId="S::gohb0025@e.ntu.edu.sg::ce8c5c95-f0eb-4abf-bc55-35adb6fccc0a" providerId="AD" clId="Web-{2393FDF2-B09B-C5BE-5461-2FEA2CD3BACA}" dt="2023-11-01T16:26:25.945" v="55" actId="1076"/>
          <ac:spMkLst>
            <pc:docMk/>
            <pc:sldMk cId="2527439740" sldId="318"/>
            <ac:spMk id="2" creationId="{CD19BBF0-ADE2-2038-DF2D-62A24B013635}"/>
          </ac:spMkLst>
        </pc:spChg>
        <pc:spChg chg="mod">
          <ac:chgData name="#GOH BO JUN, ISSAC (WU BOJUN)#" userId="S::gohb0025@e.ntu.edu.sg::ce8c5c95-f0eb-4abf-bc55-35adb6fccc0a" providerId="AD" clId="Web-{2393FDF2-B09B-C5BE-5461-2FEA2CD3BACA}" dt="2023-11-01T16:26:10.617" v="39" actId="20577"/>
          <ac:spMkLst>
            <pc:docMk/>
            <pc:sldMk cId="2527439740" sldId="318"/>
            <ac:spMk id="4" creationId="{56EBAA01-3B63-CF77-A7C9-359719154D38}"/>
          </ac:spMkLst>
        </pc:spChg>
        <pc:spChg chg="del">
          <ac:chgData name="#GOH BO JUN, ISSAC (WU BOJUN)#" userId="S::gohb0025@e.ntu.edu.sg::ce8c5c95-f0eb-4abf-bc55-35adb6fccc0a" providerId="AD" clId="Web-{2393FDF2-B09B-C5BE-5461-2FEA2CD3BACA}" dt="2023-11-01T16:26:15.336" v="40"/>
          <ac:spMkLst>
            <pc:docMk/>
            <pc:sldMk cId="2527439740" sldId="318"/>
            <ac:spMk id="6" creationId="{6040A7B2-7498-842C-6A2C-CA5A9D65A76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#GOH BO JUN, ISSAC (WU BOJUN)#" userId="S::gohb0025@e.ntu.edu.sg::ce8c5c95-f0eb-4abf-bc55-35adb6fccc0a" providerId="AD" clId="Web-{2393FDF2-B09B-C5BE-5461-2FEA2CD3BACA}" dt="2023-11-01T16:26:05.382" v="36"/>
              <pc2:cmMkLst xmlns:pc2="http://schemas.microsoft.com/office/powerpoint/2019/9/main/command">
                <pc:docMk/>
                <pc:sldMk cId="2527439740" sldId="318"/>
                <pc2:cmMk id="{AD0B493E-3320-4345-9BCA-735678BFBCF4}"/>
              </pc2:cmMkLst>
            </pc226:cmChg>
            <pc226:cmChg xmlns:pc226="http://schemas.microsoft.com/office/powerpoint/2022/06/main/command" chg="add mod">
              <pc226:chgData name="#GOH BO JUN, ISSAC (WU BOJUN)#" userId="S::gohb0025@e.ntu.edu.sg::ce8c5c95-f0eb-4abf-bc55-35adb6fccc0a" providerId="AD" clId="Web-{2393FDF2-B09B-C5BE-5461-2FEA2CD3BACA}" dt="2023-11-01T16:26:08.742" v="37" actId="20577"/>
              <pc2:cmMkLst xmlns:pc2="http://schemas.microsoft.com/office/powerpoint/2019/9/main/command">
                <pc:docMk/>
                <pc:sldMk cId="2527439740" sldId="318"/>
                <pc2:cmMk id="{826FD8F4-E835-49F9-90DE-6BC18DEF02DC}"/>
              </pc2:cmMkLst>
            </pc226:cmChg>
          </p:ext>
        </pc:extLst>
      </pc:sldChg>
      <pc:sldChg chg="modSp">
        <pc:chgData name="#GOH BO JUN, ISSAC (WU BOJUN)#" userId="S::gohb0025@e.ntu.edu.sg::ce8c5c95-f0eb-4abf-bc55-35adb6fccc0a" providerId="AD" clId="Web-{2393FDF2-B09B-C5BE-5461-2FEA2CD3BACA}" dt="2023-11-01T16:24:35.380" v="32" actId="20577"/>
        <pc:sldMkLst>
          <pc:docMk/>
          <pc:sldMk cId="3986057795" sldId="319"/>
        </pc:sldMkLst>
        <pc:spChg chg="mod">
          <ac:chgData name="#GOH BO JUN, ISSAC (WU BOJUN)#" userId="S::gohb0025@e.ntu.edu.sg::ce8c5c95-f0eb-4abf-bc55-35adb6fccc0a" providerId="AD" clId="Web-{2393FDF2-B09B-C5BE-5461-2FEA2CD3BACA}" dt="2023-11-01T16:24:35.380" v="32" actId="20577"/>
          <ac:spMkLst>
            <pc:docMk/>
            <pc:sldMk cId="3986057795" sldId="319"/>
            <ac:spMk id="4" creationId="{CB5F34A2-2B13-D0C2-ACF4-90DB71D95427}"/>
          </ac:spMkLst>
        </pc:spChg>
      </pc:sldChg>
      <pc:sldChg chg="addSp modSp ord">
        <pc:chgData name="#GOH BO JUN, ISSAC (WU BOJUN)#" userId="S::gohb0025@e.ntu.edu.sg::ce8c5c95-f0eb-4abf-bc55-35adb6fccc0a" providerId="AD" clId="Web-{2393FDF2-B09B-C5BE-5461-2FEA2CD3BACA}" dt="2023-11-02T02:57:40.075" v="59" actId="20577"/>
        <pc:sldMkLst>
          <pc:docMk/>
          <pc:sldMk cId="4199407174" sldId="320"/>
        </pc:sldMkLst>
        <pc:spChg chg="add mod">
          <ac:chgData name="#GOH BO JUN, ISSAC (WU BOJUN)#" userId="S::gohb0025@e.ntu.edu.sg::ce8c5c95-f0eb-4abf-bc55-35adb6fccc0a" providerId="AD" clId="Web-{2393FDF2-B09B-C5BE-5461-2FEA2CD3BACA}" dt="2023-11-02T02:57:40.075" v="59" actId="20577"/>
          <ac:spMkLst>
            <pc:docMk/>
            <pc:sldMk cId="4199407174" sldId="320"/>
            <ac:spMk id="3" creationId="{07EDAF51-DE77-3A57-B070-C1CCE657BC3B}"/>
          </ac:spMkLst>
        </pc:spChg>
      </pc:sldChg>
      <pc:sldChg chg="addSp delSp modSp">
        <pc:chgData name="#GOH BO JUN, ISSAC (WU BOJUN)#" userId="S::gohb0025@e.ntu.edu.sg::ce8c5c95-f0eb-4abf-bc55-35adb6fccc0a" providerId="AD" clId="Web-{2393FDF2-B09B-C5BE-5461-2FEA2CD3BACA}" dt="2023-11-01T16:23:49.691" v="23" actId="1076"/>
        <pc:sldMkLst>
          <pc:docMk/>
          <pc:sldMk cId="1561764996" sldId="325"/>
        </pc:sldMkLst>
        <pc:spChg chg="del">
          <ac:chgData name="#GOH BO JUN, ISSAC (WU BOJUN)#" userId="S::gohb0025@e.ntu.edu.sg::ce8c5c95-f0eb-4abf-bc55-35adb6fccc0a" providerId="AD" clId="Web-{2393FDF2-B09B-C5BE-5461-2FEA2CD3BACA}" dt="2023-11-01T16:23:17.002" v="9"/>
          <ac:spMkLst>
            <pc:docMk/>
            <pc:sldMk cId="1561764996" sldId="325"/>
            <ac:spMk id="2" creationId="{CD19BBF0-ADE2-2038-DF2D-62A24B013635}"/>
          </ac:spMkLst>
        </pc:spChg>
        <pc:spChg chg="mod">
          <ac:chgData name="#GOH BO JUN, ISSAC (WU BOJUN)#" userId="S::gohb0025@e.ntu.edu.sg::ce8c5c95-f0eb-4abf-bc55-35adb6fccc0a" providerId="AD" clId="Web-{2393FDF2-B09B-C5BE-5461-2FEA2CD3BACA}" dt="2023-11-01T16:23:49.691" v="23" actId="1076"/>
          <ac:spMkLst>
            <pc:docMk/>
            <pc:sldMk cId="1561764996" sldId="325"/>
            <ac:spMk id="4" creationId="{CB5F34A2-2B13-D0C2-ACF4-90DB71D95427}"/>
          </ac:spMkLst>
        </pc:spChg>
        <pc:spChg chg="add del mod">
          <ac:chgData name="#GOH BO JUN, ISSAC (WU BOJUN)#" userId="S::gohb0025@e.ntu.edu.sg::ce8c5c95-f0eb-4abf-bc55-35adb6fccc0a" providerId="AD" clId="Web-{2393FDF2-B09B-C5BE-5461-2FEA2CD3BACA}" dt="2023-11-01T16:23:22.362" v="11"/>
          <ac:spMkLst>
            <pc:docMk/>
            <pc:sldMk cId="1561764996" sldId="325"/>
            <ac:spMk id="7" creationId="{042AF71E-BC06-2D48-AE7C-58D3651CC64E}"/>
          </ac:spMkLst>
        </pc:spChg>
        <pc:picChg chg="add del mod">
          <ac:chgData name="#GOH BO JUN, ISSAC (WU BOJUN)#" userId="S::gohb0025@e.ntu.edu.sg::ce8c5c95-f0eb-4abf-bc55-35adb6fccc0a" providerId="AD" clId="Web-{2393FDF2-B09B-C5BE-5461-2FEA2CD3BACA}" dt="2023-11-01T16:23:32.706" v="15"/>
          <ac:picMkLst>
            <pc:docMk/>
            <pc:sldMk cId="1561764996" sldId="325"/>
            <ac:picMk id="3" creationId="{EF9288CF-B48C-D6D0-806A-185B941F8A45}"/>
          </ac:picMkLst>
        </pc:picChg>
        <pc:picChg chg="add mod">
          <ac:chgData name="#GOH BO JUN, ISSAC (WU BOJUN)#" userId="S::gohb0025@e.ntu.edu.sg::ce8c5c95-f0eb-4abf-bc55-35adb6fccc0a" providerId="AD" clId="Web-{2393FDF2-B09B-C5BE-5461-2FEA2CD3BACA}" dt="2023-11-01T16:23:37.659" v="18" actId="1076"/>
          <ac:picMkLst>
            <pc:docMk/>
            <pc:sldMk cId="1561764996" sldId="325"/>
            <ac:picMk id="5" creationId="{DC39B32F-69F1-3AC6-251D-801541E50FD4}"/>
          </ac:picMkLst>
        </pc:picChg>
      </pc:sldChg>
    </pc:docChg>
  </pc:docChgLst>
  <pc:docChgLst>
    <pc:chgData name="#CELESTE HO SHIR CHEE (HE SIQI)#" userId="S::cele0022@e.ntu.edu.sg::d4f00c6f-8132-4665-a148-a7273054f24b" providerId="AD" clId="Web-{C8CF80BE-5A3A-058A-90E3-B0DB527FEDA0}"/>
    <pc:docChg chg="delSld modSld sldOrd">
      <pc:chgData name="#CELESTE HO SHIR CHEE (HE SIQI)#" userId="S::cele0022@e.ntu.edu.sg::d4f00c6f-8132-4665-a148-a7273054f24b" providerId="AD" clId="Web-{C8CF80BE-5A3A-058A-90E3-B0DB527FEDA0}" dt="2023-11-09T02:57:40.258" v="53" actId="20577"/>
      <pc:docMkLst>
        <pc:docMk/>
      </pc:docMkLst>
      <pc:sldChg chg="delSp modSp ord">
        <pc:chgData name="#CELESTE HO SHIR CHEE (HE SIQI)#" userId="S::cele0022@e.ntu.edu.sg::d4f00c6f-8132-4665-a148-a7273054f24b" providerId="AD" clId="Web-{C8CF80BE-5A3A-058A-90E3-B0DB527FEDA0}" dt="2023-11-09T02:57:40.258" v="53" actId="20577"/>
        <pc:sldMkLst>
          <pc:docMk/>
          <pc:sldMk cId="0" sldId="278"/>
        </pc:sldMkLst>
        <pc:spChg chg="mod">
          <ac:chgData name="#CELESTE HO SHIR CHEE (HE SIQI)#" userId="S::cele0022@e.ntu.edu.sg::d4f00c6f-8132-4665-a148-a7273054f24b" providerId="AD" clId="Web-{C8CF80BE-5A3A-058A-90E3-B0DB527FEDA0}" dt="2023-11-09T02:57:40.258" v="53" actId="20577"/>
          <ac:spMkLst>
            <pc:docMk/>
            <pc:sldMk cId="0" sldId="278"/>
            <ac:spMk id="2234" creationId="{00000000-0000-0000-0000-000000000000}"/>
          </ac:spMkLst>
        </pc:spChg>
        <pc:spChg chg="mod">
          <ac:chgData name="#CELESTE HO SHIR CHEE (HE SIQI)#" userId="S::cele0022@e.ntu.edu.sg::d4f00c6f-8132-4665-a148-a7273054f24b" providerId="AD" clId="Web-{C8CF80BE-5A3A-058A-90E3-B0DB527FEDA0}" dt="2023-11-09T02:56:08.880" v="28" actId="1076"/>
          <ac:spMkLst>
            <pc:docMk/>
            <pc:sldMk cId="0" sldId="278"/>
            <ac:spMk id="2235" creationId="{00000000-0000-0000-0000-000000000000}"/>
          </ac:spMkLst>
        </pc:spChg>
        <pc:spChg chg="mod">
          <ac:chgData name="#CELESTE HO SHIR CHEE (HE SIQI)#" userId="S::cele0022@e.ntu.edu.sg::d4f00c6f-8132-4665-a148-a7273054f24b" providerId="AD" clId="Web-{C8CF80BE-5A3A-058A-90E3-B0DB527FEDA0}" dt="2023-11-09T02:55:52.723" v="26" actId="14100"/>
          <ac:spMkLst>
            <pc:docMk/>
            <pc:sldMk cId="0" sldId="278"/>
            <ac:spMk id="2287" creationId="{00000000-0000-0000-0000-000000000000}"/>
          </ac:spMkLst>
        </pc:spChg>
        <pc:spChg chg="mod">
          <ac:chgData name="#CELESTE HO SHIR CHEE (HE SIQI)#" userId="S::cele0022@e.ntu.edu.sg::d4f00c6f-8132-4665-a148-a7273054f24b" providerId="AD" clId="Web-{C8CF80BE-5A3A-058A-90E3-B0DB527FEDA0}" dt="2023-11-09T02:56:33.959" v="34" actId="20577"/>
          <ac:spMkLst>
            <pc:docMk/>
            <pc:sldMk cId="0" sldId="278"/>
            <ac:spMk id="2291" creationId="{00000000-0000-0000-0000-000000000000}"/>
          </ac:spMkLst>
        </pc:spChg>
        <pc:spChg chg="mod">
          <ac:chgData name="#CELESTE HO SHIR CHEE (HE SIQI)#" userId="S::cele0022@e.ntu.edu.sg::d4f00c6f-8132-4665-a148-a7273054f24b" providerId="AD" clId="Web-{C8CF80BE-5A3A-058A-90E3-B0DB527FEDA0}" dt="2023-11-09T02:56:45.694" v="36" actId="20577"/>
          <ac:spMkLst>
            <pc:docMk/>
            <pc:sldMk cId="0" sldId="278"/>
            <ac:spMk id="2295" creationId="{00000000-0000-0000-0000-000000000000}"/>
          </ac:spMkLst>
        </pc:spChg>
        <pc:spChg chg="mod">
          <ac:chgData name="#CELESTE HO SHIR CHEE (HE SIQI)#" userId="S::cele0022@e.ntu.edu.sg::d4f00c6f-8132-4665-a148-a7273054f24b" providerId="AD" clId="Web-{C8CF80BE-5A3A-058A-90E3-B0DB527FEDA0}" dt="2023-11-09T02:54:22.987" v="7" actId="20577"/>
          <ac:spMkLst>
            <pc:docMk/>
            <pc:sldMk cId="0" sldId="278"/>
            <ac:spMk id="2316" creationId="{00000000-0000-0000-0000-000000000000}"/>
          </ac:spMkLst>
        </pc:spChg>
        <pc:grpChg chg="mod">
          <ac:chgData name="#CELESTE HO SHIR CHEE (HE SIQI)#" userId="S::cele0022@e.ntu.edu.sg::d4f00c6f-8132-4665-a148-a7273054f24b" providerId="AD" clId="Web-{C8CF80BE-5A3A-058A-90E3-B0DB527FEDA0}" dt="2023-11-09T02:55:25.129" v="22" actId="1076"/>
          <ac:grpSpMkLst>
            <pc:docMk/>
            <pc:sldMk cId="0" sldId="278"/>
            <ac:grpSpMk id="2236" creationId="{00000000-0000-0000-0000-000000000000}"/>
          </ac:grpSpMkLst>
        </pc:grpChg>
        <pc:grpChg chg="mod">
          <ac:chgData name="#CELESTE HO SHIR CHEE (HE SIQI)#" userId="S::cele0022@e.ntu.edu.sg::d4f00c6f-8132-4665-a148-a7273054f24b" providerId="AD" clId="Web-{C8CF80BE-5A3A-058A-90E3-B0DB527FEDA0}" dt="2023-11-09T02:56:08.911" v="29" actId="1076"/>
          <ac:grpSpMkLst>
            <pc:docMk/>
            <pc:sldMk cId="0" sldId="278"/>
            <ac:grpSpMk id="2255" creationId="{00000000-0000-0000-0000-000000000000}"/>
          </ac:grpSpMkLst>
        </pc:grpChg>
        <pc:grpChg chg="del">
          <ac:chgData name="#CELESTE HO SHIR CHEE (HE SIQI)#" userId="S::cele0022@e.ntu.edu.sg::d4f00c6f-8132-4665-a148-a7273054f24b" providerId="AD" clId="Web-{C8CF80BE-5A3A-058A-90E3-B0DB527FEDA0}" dt="2023-11-09T02:54:46.722" v="10"/>
          <ac:grpSpMkLst>
            <pc:docMk/>
            <pc:sldMk cId="0" sldId="278"/>
            <ac:grpSpMk id="2270" creationId="{00000000-0000-0000-0000-000000000000}"/>
          </ac:grpSpMkLst>
        </pc:grpChg>
        <pc:grpChg chg="mod">
          <ac:chgData name="#CELESTE HO SHIR CHEE (HE SIQI)#" userId="S::cele0022@e.ntu.edu.sg::d4f00c6f-8132-4665-a148-a7273054f24b" providerId="AD" clId="Web-{C8CF80BE-5A3A-058A-90E3-B0DB527FEDA0}" dt="2023-11-09T02:55:31.082" v="23" actId="1076"/>
          <ac:grpSpMkLst>
            <pc:docMk/>
            <pc:sldMk cId="0" sldId="278"/>
            <ac:grpSpMk id="2286" creationId="{00000000-0000-0000-0000-000000000000}"/>
          </ac:grpSpMkLst>
        </pc:grpChg>
        <pc:grpChg chg="mod">
          <ac:chgData name="#CELESTE HO SHIR CHEE (HE SIQI)#" userId="S::cele0022@e.ntu.edu.sg::d4f00c6f-8132-4665-a148-a7273054f24b" providerId="AD" clId="Web-{C8CF80BE-5A3A-058A-90E3-B0DB527FEDA0}" dt="2023-11-09T02:56:08.911" v="30" actId="1076"/>
          <ac:grpSpMkLst>
            <pc:docMk/>
            <pc:sldMk cId="0" sldId="278"/>
            <ac:grpSpMk id="2290" creationId="{00000000-0000-0000-0000-000000000000}"/>
          </ac:grpSpMkLst>
        </pc:grpChg>
        <pc:grpChg chg="mod">
          <ac:chgData name="#CELESTE HO SHIR CHEE (HE SIQI)#" userId="S::cele0022@e.ntu.edu.sg::d4f00c6f-8132-4665-a148-a7273054f24b" providerId="AD" clId="Web-{C8CF80BE-5A3A-058A-90E3-B0DB527FEDA0}" dt="2023-11-09T02:56:15.583" v="31" actId="1076"/>
          <ac:grpSpMkLst>
            <pc:docMk/>
            <pc:sldMk cId="0" sldId="278"/>
            <ac:grpSpMk id="2294" creationId="{00000000-0000-0000-0000-000000000000}"/>
          </ac:grpSpMkLst>
        </pc:grpChg>
        <pc:grpChg chg="del">
          <ac:chgData name="#CELESTE HO SHIR CHEE (HE SIQI)#" userId="S::cele0022@e.ntu.edu.sg::d4f00c6f-8132-4665-a148-a7273054f24b" providerId="AD" clId="Web-{C8CF80BE-5A3A-058A-90E3-B0DB527FEDA0}" dt="2023-11-09T02:54:45.331" v="9"/>
          <ac:grpSpMkLst>
            <pc:docMk/>
            <pc:sldMk cId="0" sldId="278"/>
            <ac:grpSpMk id="2315" creationId="{00000000-0000-0000-0000-000000000000}"/>
          </ac:grpSpMkLst>
        </pc:grpChg>
        <pc:cxnChg chg="mod">
          <ac:chgData name="#CELESTE HO SHIR CHEE (HE SIQI)#" userId="S::cele0022@e.ntu.edu.sg::d4f00c6f-8132-4665-a148-a7273054f24b" providerId="AD" clId="Web-{C8CF80BE-5A3A-058A-90E3-B0DB527FEDA0}" dt="2023-11-09T02:55:52.723" v="26" actId="14100"/>
          <ac:cxnSpMkLst>
            <pc:docMk/>
            <pc:sldMk cId="0" sldId="278"/>
            <ac:cxnSpMk id="2289" creationId="{00000000-0000-0000-0000-000000000000}"/>
          </ac:cxnSpMkLst>
        </pc:cxnChg>
        <pc:cxnChg chg="mod">
          <ac:chgData name="#CELESTE HO SHIR CHEE (HE SIQI)#" userId="S::cele0022@e.ntu.edu.sg::d4f00c6f-8132-4665-a148-a7273054f24b" providerId="AD" clId="Web-{C8CF80BE-5A3A-058A-90E3-B0DB527FEDA0}" dt="2023-11-09T02:56:26.459" v="33" actId="14100"/>
          <ac:cxnSpMkLst>
            <pc:docMk/>
            <pc:sldMk cId="0" sldId="278"/>
            <ac:cxnSpMk id="2314" creationId="{00000000-0000-0000-0000-000000000000}"/>
          </ac:cxnSpMkLst>
        </pc:cxnChg>
        <pc:cxnChg chg="mod">
          <ac:chgData name="#CELESTE HO SHIR CHEE (HE SIQI)#" userId="S::cele0022@e.ntu.edu.sg::d4f00c6f-8132-4665-a148-a7273054f24b" providerId="AD" clId="Web-{C8CF80BE-5A3A-058A-90E3-B0DB527FEDA0}" dt="2023-11-09T02:54:45.331" v="9"/>
          <ac:cxnSpMkLst>
            <pc:docMk/>
            <pc:sldMk cId="0" sldId="278"/>
            <ac:cxnSpMk id="2318" creationId="{00000000-0000-0000-0000-000000000000}"/>
          </ac:cxnSpMkLst>
        </pc:cxnChg>
      </pc:sldChg>
      <pc:sldChg chg="del">
        <pc:chgData name="#CELESTE HO SHIR CHEE (HE SIQI)#" userId="S::cele0022@e.ntu.edu.sg::d4f00c6f-8132-4665-a148-a7273054f24b" providerId="AD" clId="Web-{C8CF80BE-5A3A-058A-90E3-B0DB527FEDA0}" dt="2023-11-09T02:57:32.898" v="48"/>
        <pc:sldMkLst>
          <pc:docMk/>
          <pc:sldMk cId="3986057795" sldId="319"/>
        </pc:sldMkLst>
      </pc:sldChg>
    </pc:docChg>
  </pc:docChgLst>
  <pc:docChgLst>
    <pc:chgData name="Guest User" userId="S::urn:spo:anon#89769dd4461e36a57b2ca8a42bb5bdbb3c4398f433e227aa3f2da359d34db27c::" providerId="AD" clId="Web-{7ABA24D5-7CE3-4461-BEA5-EA807E355859}"/>
    <pc:docChg chg="modSld">
      <pc:chgData name="Guest User" userId="S::urn:spo:anon#89769dd4461e36a57b2ca8a42bb5bdbb3c4398f433e227aa3f2da359d34db27c::" providerId="AD" clId="Web-{7ABA24D5-7CE3-4461-BEA5-EA807E355859}" dt="2023-11-09T02:51:02.847" v="0" actId="1076"/>
      <pc:docMkLst>
        <pc:docMk/>
      </pc:docMkLst>
      <pc:sldChg chg="modSp">
        <pc:chgData name="Guest User" userId="S::urn:spo:anon#89769dd4461e36a57b2ca8a42bb5bdbb3c4398f433e227aa3f2da359d34db27c::" providerId="AD" clId="Web-{7ABA24D5-7CE3-4461-BEA5-EA807E355859}" dt="2023-11-09T02:51:02.847" v="0" actId="1076"/>
        <pc:sldMkLst>
          <pc:docMk/>
          <pc:sldMk cId="2059178375" sldId="323"/>
        </pc:sldMkLst>
        <pc:grpChg chg="mod">
          <ac:chgData name="Guest User" userId="S::urn:spo:anon#89769dd4461e36a57b2ca8a42bb5bdbb3c4398f433e227aa3f2da359d34db27c::" providerId="AD" clId="Web-{7ABA24D5-7CE3-4461-BEA5-EA807E355859}" dt="2023-11-09T02:51:02.847" v="0" actId="1076"/>
          <ac:grpSpMkLst>
            <pc:docMk/>
            <pc:sldMk cId="2059178375" sldId="323"/>
            <ac:grpSpMk id="8" creationId="{31EBCBA6-36B2-ADA4-E43E-D26C5EA2A896}"/>
          </ac:grpSpMkLst>
        </pc:grpChg>
      </pc:sldChg>
    </pc:docChg>
  </pc:docChgLst>
  <pc:docChgLst>
    <pc:chgData name="#GOH BO JUN, ISSAC (WU BOJUN)#" userId="S::gohb0025@e.ntu.edu.sg::ce8c5c95-f0eb-4abf-bc55-35adb6fccc0a" providerId="AD" clId="Web-{A93C9856-E70C-8933-DD79-30F2007AC1BB}"/>
    <pc:docChg chg="addSld modSld sldOrd">
      <pc:chgData name="#GOH BO JUN, ISSAC (WU BOJUN)#" userId="S::gohb0025@e.ntu.edu.sg::ce8c5c95-f0eb-4abf-bc55-35adb6fccc0a" providerId="AD" clId="Web-{A93C9856-E70C-8933-DD79-30F2007AC1BB}" dt="2023-11-02T06:20:51.681" v="1306"/>
      <pc:docMkLst>
        <pc:docMk/>
      </pc:docMkLst>
      <pc:sldChg chg="modSp ord">
        <pc:chgData name="#GOH BO JUN, ISSAC (WU BOJUN)#" userId="S::gohb0025@e.ntu.edu.sg::ce8c5c95-f0eb-4abf-bc55-35adb6fccc0a" providerId="AD" clId="Web-{A93C9856-E70C-8933-DD79-30F2007AC1BB}" dt="2023-11-02T03:09:50.311" v="93" actId="20577"/>
        <pc:sldMkLst>
          <pc:docMk/>
          <pc:sldMk cId="0" sldId="259"/>
        </pc:sldMkLst>
        <pc:spChg chg="mod">
          <ac:chgData name="#GOH BO JUN, ISSAC (WU BOJUN)#" userId="S::gohb0025@e.ntu.edu.sg::ce8c5c95-f0eb-4abf-bc55-35adb6fccc0a" providerId="AD" clId="Web-{A93C9856-E70C-8933-DD79-30F2007AC1BB}" dt="2023-11-02T03:09:50.311" v="93" actId="20577"/>
          <ac:spMkLst>
            <pc:docMk/>
            <pc:sldMk cId="0" sldId="259"/>
            <ac:spMk id="465" creationId="{00000000-0000-0000-0000-000000000000}"/>
          </ac:spMkLst>
        </pc:spChg>
      </pc:sldChg>
      <pc:sldChg chg="delSp ord">
        <pc:chgData name="#GOH BO JUN, ISSAC (WU BOJUN)#" userId="S::gohb0025@e.ntu.edu.sg::ce8c5c95-f0eb-4abf-bc55-35adb6fccc0a" providerId="AD" clId="Web-{A93C9856-E70C-8933-DD79-30F2007AC1BB}" dt="2023-11-02T03:05:02.588" v="1"/>
        <pc:sldMkLst>
          <pc:docMk/>
          <pc:sldMk cId="4199407174" sldId="320"/>
        </pc:sldMkLst>
        <pc:spChg chg="del">
          <ac:chgData name="#GOH BO JUN, ISSAC (WU BOJUN)#" userId="S::gohb0025@e.ntu.edu.sg::ce8c5c95-f0eb-4abf-bc55-35adb6fccc0a" providerId="AD" clId="Web-{A93C9856-E70C-8933-DD79-30F2007AC1BB}" dt="2023-11-02T03:04:55.963" v="0"/>
          <ac:spMkLst>
            <pc:docMk/>
            <pc:sldMk cId="4199407174" sldId="320"/>
            <ac:spMk id="3" creationId="{07EDAF51-DE77-3A57-B070-C1CCE657BC3B}"/>
          </ac:spMkLst>
        </pc:spChg>
      </pc:sldChg>
      <pc:sldChg chg="addSp delSp modSp">
        <pc:chgData name="#GOH BO JUN, ISSAC (WU BOJUN)#" userId="S::gohb0025@e.ntu.edu.sg::ce8c5c95-f0eb-4abf-bc55-35adb6fccc0a" providerId="AD" clId="Web-{A93C9856-E70C-8933-DD79-30F2007AC1BB}" dt="2023-11-02T03:06:04.827" v="26" actId="20577"/>
        <pc:sldMkLst>
          <pc:docMk/>
          <pc:sldMk cId="831992408" sldId="321"/>
        </pc:sldMkLst>
        <pc:spChg chg="add mod">
          <ac:chgData name="#GOH BO JUN, ISSAC (WU BOJUN)#" userId="S::gohb0025@e.ntu.edu.sg::ce8c5c95-f0eb-4abf-bc55-35adb6fccc0a" providerId="AD" clId="Web-{A93C9856-E70C-8933-DD79-30F2007AC1BB}" dt="2023-11-02T03:06:04.827" v="26" actId="20577"/>
          <ac:spMkLst>
            <pc:docMk/>
            <pc:sldMk cId="831992408" sldId="321"/>
            <ac:spMk id="2" creationId="{6D849521-1FE4-856C-A63D-CC53E84769D2}"/>
          </ac:spMkLst>
        </pc:spChg>
        <pc:picChg chg="del mod">
          <ac:chgData name="#GOH BO JUN, ISSAC (WU BOJUN)#" userId="S::gohb0025@e.ntu.edu.sg::ce8c5c95-f0eb-4abf-bc55-35adb6fccc0a" providerId="AD" clId="Web-{A93C9856-E70C-8933-DD79-30F2007AC1BB}" dt="2023-11-02T03:05:52.717" v="18"/>
          <ac:picMkLst>
            <pc:docMk/>
            <pc:sldMk cId="831992408" sldId="321"/>
            <ac:picMk id="3" creationId="{EB56BAFD-5CC4-B306-F9B9-1E8EB56B16F6}"/>
          </ac:picMkLst>
        </pc:picChg>
      </pc:sldChg>
      <pc:sldChg chg="addSp delSp modSp ord">
        <pc:chgData name="#GOH BO JUN, ISSAC (WU BOJUN)#" userId="S::gohb0025@e.ntu.edu.sg::ce8c5c95-f0eb-4abf-bc55-35adb6fccc0a" providerId="AD" clId="Web-{A93C9856-E70C-8933-DD79-30F2007AC1BB}" dt="2023-11-02T06:17:05.173" v="1283" actId="1076"/>
        <pc:sldMkLst>
          <pc:docMk/>
          <pc:sldMk cId="3232435224" sldId="322"/>
        </pc:sldMkLst>
        <pc:spChg chg="add del mod">
          <ac:chgData name="#GOH BO JUN, ISSAC (WU BOJUN)#" userId="S::gohb0025@e.ntu.edu.sg::ce8c5c95-f0eb-4abf-bc55-35adb6fccc0a" providerId="AD" clId="Web-{A93C9856-E70C-8933-DD79-30F2007AC1BB}" dt="2023-11-02T06:17:00.220" v="1278"/>
          <ac:spMkLst>
            <pc:docMk/>
            <pc:sldMk cId="3232435224" sldId="322"/>
            <ac:spMk id="2" creationId="{CCAFDB2D-6BC9-3F53-E6A6-9C075CB4B00E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7:03.986" v="1282" actId="20577"/>
          <ac:spMkLst>
            <pc:docMk/>
            <pc:sldMk cId="3232435224" sldId="322"/>
            <ac:spMk id="3" creationId="{C862C7A7-122B-BFD5-4E62-E84E9A55ACBA}"/>
          </ac:spMkLst>
        </pc:spChg>
        <pc:spChg chg="del mod">
          <ac:chgData name="#GOH BO JUN, ISSAC (WU BOJUN)#" userId="S::gohb0025@e.ntu.edu.sg::ce8c5c95-f0eb-4abf-bc55-35adb6fccc0a" providerId="AD" clId="Web-{A93C9856-E70C-8933-DD79-30F2007AC1BB}" dt="2023-11-02T06:16:53.376" v="1269"/>
          <ac:spMkLst>
            <pc:docMk/>
            <pc:sldMk cId="3232435224" sldId="322"/>
            <ac:spMk id="5" creationId="{C9E31ABC-B80E-CEC7-58F2-4189F96934DB}"/>
          </ac:spMkLst>
        </pc:spChg>
        <pc:spChg chg="add mod">
          <ac:chgData name="#GOH BO JUN, ISSAC (WU BOJUN)#" userId="S::gohb0025@e.ntu.edu.sg::ce8c5c95-f0eb-4abf-bc55-35adb6fccc0a" providerId="AD" clId="Web-{A93C9856-E70C-8933-DD79-30F2007AC1BB}" dt="2023-11-02T06:17:01.392" v="1279" actId="1076"/>
          <ac:spMkLst>
            <pc:docMk/>
            <pc:sldMk cId="3232435224" sldId="322"/>
            <ac:spMk id="6" creationId="{39245D72-AF3C-48E6-2E84-D12904DA05E0}"/>
          </ac:spMkLst>
        </pc:spChg>
        <pc:spChg chg="add del mod">
          <ac:chgData name="#GOH BO JUN, ISSAC (WU BOJUN)#" userId="S::gohb0025@e.ntu.edu.sg::ce8c5c95-f0eb-4abf-bc55-35adb6fccc0a" providerId="AD" clId="Web-{A93C9856-E70C-8933-DD79-30F2007AC1BB}" dt="2023-11-02T06:16:51.376" v="1268"/>
          <ac:spMkLst>
            <pc:docMk/>
            <pc:sldMk cId="3232435224" sldId="322"/>
            <ac:spMk id="8" creationId="{57FE2DA8-E03D-37E1-0909-72543B4B94C9}"/>
          </ac:spMkLst>
        </pc:spChg>
        <pc:picChg chg="add del mod">
          <ac:chgData name="#GOH BO JUN, ISSAC (WU BOJUN)#" userId="S::gohb0025@e.ntu.edu.sg::ce8c5c95-f0eb-4abf-bc55-35adb6fccc0a" providerId="AD" clId="Web-{A93C9856-E70C-8933-DD79-30F2007AC1BB}" dt="2023-11-02T03:21:15.703" v="486"/>
          <ac:picMkLst>
            <pc:docMk/>
            <pc:sldMk cId="3232435224" sldId="322"/>
            <ac:picMk id="9" creationId="{0BD9D454-6E56-37E4-544B-75FE4D0207B7}"/>
          </ac:picMkLst>
        </pc:picChg>
        <pc:picChg chg="add del mod">
          <ac:chgData name="#GOH BO JUN, ISSAC (WU BOJUN)#" userId="S::gohb0025@e.ntu.edu.sg::ce8c5c95-f0eb-4abf-bc55-35adb6fccc0a" providerId="AD" clId="Web-{A93C9856-E70C-8933-DD79-30F2007AC1BB}" dt="2023-11-02T06:17:05.173" v="1283" actId="1076"/>
          <ac:picMkLst>
            <pc:docMk/>
            <pc:sldMk cId="3232435224" sldId="322"/>
            <ac:picMk id="10" creationId="{E0F65523-6E01-CB58-1FF1-0E7FCABDB7FB}"/>
          </ac:picMkLst>
        </pc:picChg>
        <pc:picChg chg="add del mod">
          <ac:chgData name="#GOH BO JUN, ISSAC (WU BOJUN)#" userId="S::gohb0025@e.ntu.edu.sg::ce8c5c95-f0eb-4abf-bc55-35adb6fccc0a" providerId="AD" clId="Web-{A93C9856-E70C-8933-DD79-30F2007AC1BB}" dt="2023-11-02T04:08:25.446" v="942"/>
          <ac:picMkLst>
            <pc:docMk/>
            <pc:sldMk cId="3232435224" sldId="322"/>
            <ac:picMk id="11" creationId="{D8794F20-8C39-63CC-6C4B-B48A6C21939C}"/>
          </ac:picMkLst>
        </pc:picChg>
        <pc:picChg chg="add del mod">
          <ac:chgData name="#GOH BO JUN, ISSAC (WU BOJUN)#" userId="S::gohb0025@e.ntu.edu.sg::ce8c5c95-f0eb-4abf-bc55-35adb6fccc0a" providerId="AD" clId="Web-{A93C9856-E70C-8933-DD79-30F2007AC1BB}" dt="2023-11-02T06:15:10.060" v="1165"/>
          <ac:picMkLst>
            <pc:docMk/>
            <pc:sldMk cId="3232435224" sldId="322"/>
            <ac:picMk id="13" creationId="{DCA2DA95-05C9-10FB-72CC-629F1461D7CD}"/>
          </ac:picMkLst>
        </pc:picChg>
      </pc:sldChg>
      <pc:sldChg chg="addSp delSp modSp">
        <pc:chgData name="#GOH BO JUN, ISSAC (WU BOJUN)#" userId="S::gohb0025@e.ntu.edu.sg::ce8c5c95-f0eb-4abf-bc55-35adb6fccc0a" providerId="AD" clId="Web-{A93C9856-E70C-8933-DD79-30F2007AC1BB}" dt="2023-11-02T06:18:28.254" v="1305" actId="20577"/>
        <pc:sldMkLst>
          <pc:docMk/>
          <pc:sldMk cId="2059178375" sldId="323"/>
        </pc:sldMkLst>
        <pc:spChg chg="add mod">
          <ac:chgData name="#GOH BO JUN, ISSAC (WU BOJUN)#" userId="S::gohb0025@e.ntu.edu.sg::ce8c5c95-f0eb-4abf-bc55-35adb6fccc0a" providerId="AD" clId="Web-{A93C9856-E70C-8933-DD79-30F2007AC1BB}" dt="2023-11-02T03:07:49.662" v="69" actId="20577"/>
          <ac:spMkLst>
            <pc:docMk/>
            <pc:sldMk cId="2059178375" sldId="323"/>
            <ac:spMk id="2" creationId="{A1AA4F35-E294-8948-000B-E70AF1D7035B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8:28.254" v="1305" actId="20577"/>
          <ac:spMkLst>
            <pc:docMk/>
            <pc:sldMk cId="2059178375" sldId="323"/>
            <ac:spMk id="3" creationId="{C862C7A7-122B-BFD5-4E62-E84E9A55ACBA}"/>
          </ac:spMkLst>
        </pc:spChg>
        <pc:spChg chg="del mod">
          <ac:chgData name="#GOH BO JUN, ISSAC (WU BOJUN)#" userId="S::gohb0025@e.ntu.edu.sg::ce8c5c95-f0eb-4abf-bc55-35adb6fccc0a" providerId="AD" clId="Web-{A93C9856-E70C-8933-DD79-30F2007AC1BB}" dt="2023-11-02T06:17:56.347" v="1300"/>
          <ac:spMkLst>
            <pc:docMk/>
            <pc:sldMk cId="2059178375" sldId="323"/>
            <ac:spMk id="4" creationId="{9EDED42E-CB1D-3D80-59F7-30B3112CE4A4}"/>
          </ac:spMkLst>
        </pc:spChg>
        <pc:spChg chg="add mod">
          <ac:chgData name="#GOH BO JUN, ISSAC (WU BOJUN)#" userId="S::gohb0025@e.ntu.edu.sg::ce8c5c95-f0eb-4abf-bc55-35adb6fccc0a" providerId="AD" clId="Web-{A93C9856-E70C-8933-DD79-30F2007AC1BB}" dt="2023-11-02T03:13:16.232" v="236" actId="1076"/>
          <ac:spMkLst>
            <pc:docMk/>
            <pc:sldMk cId="2059178375" sldId="323"/>
            <ac:spMk id="5" creationId="{A8166F5E-E033-537B-5B3B-00113207E1A1}"/>
          </ac:spMkLst>
        </pc:spChg>
        <pc:spChg chg="add mod">
          <ac:chgData name="#GOH BO JUN, ISSAC (WU BOJUN)#" userId="S::gohb0025@e.ntu.edu.sg::ce8c5c95-f0eb-4abf-bc55-35adb6fccc0a" providerId="AD" clId="Web-{A93C9856-E70C-8933-DD79-30F2007AC1BB}" dt="2023-11-02T03:28:27.748" v="715" actId="20577"/>
          <ac:spMkLst>
            <pc:docMk/>
            <pc:sldMk cId="2059178375" sldId="323"/>
            <ac:spMk id="6" creationId="{C7CDCAF4-4F8F-0889-4B84-71B6092E4144}"/>
          </ac:spMkLst>
        </pc:spChg>
        <pc:spChg chg="add mod">
          <ac:chgData name="#GOH BO JUN, ISSAC (WU BOJUN)#" userId="S::gohb0025@e.ntu.edu.sg::ce8c5c95-f0eb-4abf-bc55-35adb6fccc0a" providerId="AD" clId="Web-{A93C9856-E70C-8933-DD79-30F2007AC1BB}" dt="2023-11-02T03:51:31.329" v="796" actId="20577"/>
          <ac:spMkLst>
            <pc:docMk/>
            <pc:sldMk cId="2059178375" sldId="323"/>
            <ac:spMk id="11" creationId="{09268078-8C7C-9418-45A1-A88A24330827}"/>
          </ac:spMkLst>
        </pc:spChg>
        <pc:picChg chg="add del mod modCrop">
          <ac:chgData name="#GOH BO JUN, ISSAC (WU BOJUN)#" userId="S::gohb0025@e.ntu.edu.sg::ce8c5c95-f0eb-4abf-bc55-35adb6fccc0a" providerId="AD" clId="Web-{A93C9856-E70C-8933-DD79-30F2007AC1BB}" dt="2023-11-02T03:30:17.772" v="729"/>
          <ac:picMkLst>
            <pc:docMk/>
            <pc:sldMk cId="2059178375" sldId="323"/>
            <ac:picMk id="8" creationId="{23B0201B-FBCC-E146-98A4-021D25D2F841}"/>
          </ac:picMkLst>
        </pc:picChg>
        <pc:picChg chg="add del mod modCrop">
          <ac:chgData name="#GOH BO JUN, ISSAC (WU BOJUN)#" userId="S::gohb0025@e.ntu.edu.sg::ce8c5c95-f0eb-4abf-bc55-35adb6fccc0a" providerId="AD" clId="Web-{A93C9856-E70C-8933-DD79-30F2007AC1BB}" dt="2023-11-02T03:50:07.901" v="758"/>
          <ac:picMkLst>
            <pc:docMk/>
            <pc:sldMk cId="2059178375" sldId="323"/>
            <ac:picMk id="10" creationId="{A4C75111-03A3-410B-705D-76CAB01553F5}"/>
          </ac:picMkLst>
        </pc:picChg>
        <pc:picChg chg="add mod">
          <ac:chgData name="#GOH BO JUN, ISSAC (WU BOJUN)#" userId="S::gohb0025@e.ntu.edu.sg::ce8c5c95-f0eb-4abf-bc55-35adb6fccc0a" providerId="AD" clId="Web-{A93C9856-E70C-8933-DD79-30F2007AC1BB}" dt="2023-11-02T04:09:09.653" v="955" actId="1076"/>
          <ac:picMkLst>
            <pc:docMk/>
            <pc:sldMk cId="2059178375" sldId="323"/>
            <ac:picMk id="12" creationId="{57BB8C30-0480-FC18-F638-DE050E1895E8}"/>
          </ac:picMkLst>
        </pc:picChg>
      </pc:sldChg>
      <pc:sldChg chg="addSp delSp modSp">
        <pc:chgData name="#GOH BO JUN, ISSAC (WU BOJUN)#" userId="S::gohb0025@e.ntu.edu.sg::ce8c5c95-f0eb-4abf-bc55-35adb6fccc0a" providerId="AD" clId="Web-{A93C9856-E70C-8933-DD79-30F2007AC1BB}" dt="2023-11-02T06:14:25.777" v="1126" actId="1076"/>
        <pc:sldMkLst>
          <pc:docMk/>
          <pc:sldMk cId="3625546559" sldId="324"/>
        </pc:sldMkLst>
        <pc:spChg chg="del mod">
          <ac:chgData name="#GOH BO JUN, ISSAC (WU BOJUN)#" userId="S::gohb0025@e.ntu.edu.sg::ce8c5c95-f0eb-4abf-bc55-35adb6fccc0a" providerId="AD" clId="Web-{A93C9856-E70C-8933-DD79-30F2007AC1BB}" dt="2023-11-02T06:10:58.614" v="1032"/>
          <ac:spMkLst>
            <pc:docMk/>
            <pc:sldMk cId="3625546559" sldId="324"/>
            <ac:spMk id="2" creationId="{67F37F7D-008C-462A-F4D8-8C037643F760}"/>
          </ac:spMkLst>
        </pc:spChg>
        <pc:spChg chg="add del mod">
          <ac:chgData name="#GOH BO JUN, ISSAC (WU BOJUN)#" userId="S::gohb0025@e.ntu.edu.sg::ce8c5c95-f0eb-4abf-bc55-35adb6fccc0a" providerId="AD" clId="Web-{A93C9856-E70C-8933-DD79-30F2007AC1BB}" dt="2023-11-02T06:09:10.672" v="972"/>
          <ac:spMkLst>
            <pc:docMk/>
            <pc:sldMk cId="3625546559" sldId="324"/>
            <ac:spMk id="3" creationId="{DE201A11-B8DB-5803-07B4-CC79BAC33EBC}"/>
          </ac:spMkLst>
        </pc:spChg>
        <pc:spChg chg="add mod">
          <ac:chgData name="#GOH BO JUN, ISSAC (WU BOJUN)#" userId="S::gohb0025@e.ntu.edu.sg::ce8c5c95-f0eb-4abf-bc55-35adb6fccc0a" providerId="AD" clId="Web-{A93C9856-E70C-8933-DD79-30F2007AC1BB}" dt="2023-11-02T06:09:14.079" v="974" actId="20577"/>
          <ac:spMkLst>
            <pc:docMk/>
            <pc:sldMk cId="3625546559" sldId="324"/>
            <ac:spMk id="7" creationId="{1726618F-7A3B-2099-7E4E-2380BCB352C4}"/>
          </ac:spMkLst>
        </pc:spChg>
        <pc:spChg chg="del">
          <ac:chgData name="#GOH BO JUN, ISSAC (WU BOJUN)#" userId="S::gohb0025@e.ntu.edu.sg::ce8c5c95-f0eb-4abf-bc55-35adb6fccc0a" providerId="AD" clId="Web-{A93C9856-E70C-8933-DD79-30F2007AC1BB}" dt="2023-11-02T06:10:04.221" v="977"/>
          <ac:spMkLst>
            <pc:docMk/>
            <pc:sldMk cId="3625546559" sldId="324"/>
            <ac:spMk id="9" creationId="{12977325-6CAA-3A46-56F7-F3D75122E1D2}"/>
          </ac:spMkLst>
        </pc:spChg>
        <pc:spChg chg="del">
          <ac:chgData name="#GOH BO JUN, ISSAC (WU BOJUN)#" userId="S::gohb0025@e.ntu.edu.sg::ce8c5c95-f0eb-4abf-bc55-35adb6fccc0a" providerId="AD" clId="Web-{A93C9856-E70C-8933-DD79-30F2007AC1BB}" dt="2023-11-02T06:11:05.567" v="1034"/>
          <ac:spMkLst>
            <pc:docMk/>
            <pc:sldMk cId="3625546559" sldId="324"/>
            <ac:spMk id="11" creationId="{15D1CE81-5540-D18B-D3E3-8F5FF4ABD9B3}"/>
          </ac:spMkLst>
        </pc:spChg>
        <pc:spChg chg="del">
          <ac:chgData name="#GOH BO JUN, ISSAC (WU BOJUN)#" userId="S::gohb0025@e.ntu.edu.sg::ce8c5c95-f0eb-4abf-bc55-35adb6fccc0a" providerId="AD" clId="Web-{A93C9856-E70C-8933-DD79-30F2007AC1BB}" dt="2023-11-02T06:11:08.317" v="1035"/>
          <ac:spMkLst>
            <pc:docMk/>
            <pc:sldMk cId="3625546559" sldId="324"/>
            <ac:spMk id="13" creationId="{BC47FE8C-E53D-BBFE-B3F1-51DE4F3AEB37}"/>
          </ac:spMkLst>
        </pc:spChg>
        <pc:spChg chg="del">
          <ac:chgData name="#GOH BO JUN, ISSAC (WU BOJUN)#" userId="S::gohb0025@e.ntu.edu.sg::ce8c5c95-f0eb-4abf-bc55-35adb6fccc0a" providerId="AD" clId="Web-{A93C9856-E70C-8933-DD79-30F2007AC1BB}" dt="2023-11-02T06:11:08.630" v="1036"/>
          <ac:spMkLst>
            <pc:docMk/>
            <pc:sldMk cId="3625546559" sldId="324"/>
            <ac:spMk id="15" creationId="{13ACB986-AAC1-0879-6A63-F5B182EC1501}"/>
          </ac:spMkLst>
        </pc:spChg>
        <pc:spChg chg="del">
          <ac:chgData name="#GOH BO JUN, ISSAC (WU BOJUN)#" userId="S::gohb0025@e.ntu.edu.sg::ce8c5c95-f0eb-4abf-bc55-35adb6fccc0a" providerId="AD" clId="Web-{A93C9856-E70C-8933-DD79-30F2007AC1BB}" dt="2023-11-02T06:11:09.989" v="1037"/>
          <ac:spMkLst>
            <pc:docMk/>
            <pc:sldMk cId="3625546559" sldId="324"/>
            <ac:spMk id="17" creationId="{84A50897-B130-3B1F-556B-A96BC5DE024F}"/>
          </ac:spMkLst>
        </pc:spChg>
        <pc:spChg chg="add del mod">
          <ac:chgData name="#GOH BO JUN, ISSAC (WU BOJUN)#" userId="S::gohb0025@e.ntu.edu.sg::ce8c5c95-f0eb-4abf-bc55-35adb6fccc0a" providerId="AD" clId="Web-{A93C9856-E70C-8933-DD79-30F2007AC1BB}" dt="2023-11-02T06:12:57.618" v="1077"/>
          <ac:spMkLst>
            <pc:docMk/>
            <pc:sldMk cId="3625546559" sldId="324"/>
            <ac:spMk id="18" creationId="{A5796884-0432-0E88-7412-96540E09D441}"/>
          </ac:spMkLst>
        </pc:spChg>
        <pc:spChg chg="add del mod">
          <ac:chgData name="#GOH BO JUN, ISSAC (WU BOJUN)#" userId="S::gohb0025@e.ntu.edu.sg::ce8c5c95-f0eb-4abf-bc55-35adb6fccc0a" providerId="AD" clId="Web-{A93C9856-E70C-8933-DD79-30F2007AC1BB}" dt="2023-11-02T06:13:29.103" v="1113" actId="20577"/>
          <ac:spMkLst>
            <pc:docMk/>
            <pc:sldMk cId="3625546559" sldId="324"/>
            <ac:spMk id="19" creationId="{58DF1839-6136-7110-6EBA-D140CA1FB875}"/>
          </ac:spMkLst>
        </pc:spChg>
        <pc:spChg chg="add del mod">
          <ac:chgData name="#GOH BO JUN, ISSAC (WU BOJUN)#" userId="S::gohb0025@e.ntu.edu.sg::ce8c5c95-f0eb-4abf-bc55-35adb6fccc0a" providerId="AD" clId="Web-{A93C9856-E70C-8933-DD79-30F2007AC1BB}" dt="2023-11-02T06:13:08.884" v="1085" actId="20577"/>
          <ac:spMkLst>
            <pc:docMk/>
            <pc:sldMk cId="3625546559" sldId="324"/>
            <ac:spMk id="20" creationId="{76B9F1DE-56C7-BFA1-450A-0A3387BF5F7D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0:55.520" v="1031" actId="20577"/>
          <ac:spMkLst>
            <pc:docMk/>
            <pc:sldMk cId="3625546559" sldId="324"/>
            <ac:spMk id="22" creationId="{9257F301-922E-158F-BA44-8EBC4B54CA0A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1:38.521" v="1054" actId="20577"/>
          <ac:spMkLst>
            <pc:docMk/>
            <pc:sldMk cId="3625546559" sldId="324"/>
            <ac:spMk id="23" creationId="{1C100802-63F4-20AB-B3EF-8E13DDA054AE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2:51.664" v="1074" actId="20577"/>
          <ac:spMkLst>
            <pc:docMk/>
            <pc:sldMk cId="3625546559" sldId="324"/>
            <ac:spMk id="25" creationId="{278A6577-49E3-44F1-9C19-6311120F8BEB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1:21.130" v="1048" actId="20577"/>
          <ac:spMkLst>
            <pc:docMk/>
            <pc:sldMk cId="3625546559" sldId="324"/>
            <ac:spMk id="26" creationId="{813709DA-50CC-91D7-6E80-6EAC093ED11A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0:34.894" v="998" actId="20577"/>
          <ac:spMkLst>
            <pc:docMk/>
            <pc:sldMk cId="3625546559" sldId="324"/>
            <ac:spMk id="28" creationId="{31C64663-963D-D65C-DA47-127A0E8841E0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1:15.380" v="1038" actId="20577"/>
          <ac:spMkLst>
            <pc:docMk/>
            <pc:sldMk cId="3625546559" sldId="324"/>
            <ac:spMk id="29" creationId="{655264B8-B375-9C8C-DC41-0F30A776C463}"/>
          </ac:spMkLst>
        </pc:spChg>
        <pc:grpChg chg="add del">
          <ac:chgData name="#GOH BO JUN, ISSAC (WU BOJUN)#" userId="S::gohb0025@e.ntu.edu.sg::ce8c5c95-f0eb-4abf-bc55-35adb6fccc0a" providerId="AD" clId="Web-{A93C9856-E70C-8933-DD79-30F2007AC1BB}" dt="2023-11-02T06:12:57.618" v="1077"/>
          <ac:grpSpMkLst>
            <pc:docMk/>
            <pc:sldMk cId="3625546559" sldId="324"/>
            <ac:grpSpMk id="16" creationId="{A3E12FAC-2372-2460-BB88-4EB5019A442B}"/>
          </ac:grpSpMkLst>
        </pc:grpChg>
        <pc:grpChg chg="add mod">
          <ac:chgData name="#GOH BO JUN, ISSAC (WU BOJUN)#" userId="S::gohb0025@e.ntu.edu.sg::ce8c5c95-f0eb-4abf-bc55-35adb6fccc0a" providerId="AD" clId="Web-{A93C9856-E70C-8933-DD79-30F2007AC1BB}" dt="2023-11-02T06:12:48.602" v="1071" actId="14100"/>
          <ac:grpSpMkLst>
            <pc:docMk/>
            <pc:sldMk cId="3625546559" sldId="324"/>
            <ac:grpSpMk id="30" creationId="{8B4B3815-911B-F49E-370A-EC143D388D28}"/>
          </ac:grpSpMkLst>
        </pc:grpChg>
        <pc:picChg chg="add mod">
          <ac:chgData name="#GOH BO JUN, ISSAC (WU BOJUN)#" userId="S::gohb0025@e.ntu.edu.sg::ce8c5c95-f0eb-4abf-bc55-35adb6fccc0a" providerId="AD" clId="Web-{A93C9856-E70C-8933-DD79-30F2007AC1BB}" dt="2023-11-02T06:14:24.074" v="1125" actId="1076"/>
          <ac:picMkLst>
            <pc:docMk/>
            <pc:sldMk cId="3625546559" sldId="324"/>
            <ac:picMk id="4" creationId="{5B9C45A4-76DC-4119-5EFE-A0288A55A600}"/>
          </ac:picMkLst>
        </pc:picChg>
        <pc:picChg chg="add mod">
          <ac:chgData name="#GOH BO JUN, ISSAC (WU BOJUN)#" userId="S::gohb0025@e.ntu.edu.sg::ce8c5c95-f0eb-4abf-bc55-35adb6fccc0a" providerId="AD" clId="Web-{A93C9856-E70C-8933-DD79-30F2007AC1BB}" dt="2023-11-02T06:14:13.511" v="1120" actId="1076"/>
          <ac:picMkLst>
            <pc:docMk/>
            <pc:sldMk cId="3625546559" sldId="324"/>
            <ac:picMk id="5" creationId="{B0BA33C0-C336-5FFF-3E55-A7857DA67279}"/>
          </ac:picMkLst>
        </pc:picChg>
        <pc:picChg chg="add mod">
          <ac:chgData name="#GOH BO JUN, ISSAC (WU BOJUN)#" userId="S::gohb0025@e.ntu.edu.sg::ce8c5c95-f0eb-4abf-bc55-35adb6fccc0a" providerId="AD" clId="Web-{A93C9856-E70C-8933-DD79-30F2007AC1BB}" dt="2023-11-02T06:14:25.777" v="1126" actId="1076"/>
          <ac:picMkLst>
            <pc:docMk/>
            <pc:sldMk cId="3625546559" sldId="324"/>
            <ac:picMk id="31" creationId="{62590475-115C-5EE0-EA0D-1C0182DCFA5F}"/>
          </ac:picMkLst>
        </pc:picChg>
      </pc:sldChg>
      <pc:sldChg chg="delSp modSp add replId">
        <pc:chgData name="#GOH BO JUN, ISSAC (WU BOJUN)#" userId="S::gohb0025@e.ntu.edu.sg::ce8c5c95-f0eb-4abf-bc55-35adb6fccc0a" providerId="AD" clId="Web-{A93C9856-E70C-8933-DD79-30F2007AC1BB}" dt="2023-11-02T03:06:27.657" v="32" actId="1076"/>
        <pc:sldMkLst>
          <pc:docMk/>
          <pc:sldMk cId="1126778584" sldId="326"/>
        </pc:sldMkLst>
        <pc:spChg chg="mod">
          <ac:chgData name="#GOH BO JUN, ISSAC (WU BOJUN)#" userId="S::gohb0025@e.ntu.edu.sg::ce8c5c95-f0eb-4abf-bc55-35adb6fccc0a" providerId="AD" clId="Web-{A93C9856-E70C-8933-DD79-30F2007AC1BB}" dt="2023-11-02T03:06:27.657" v="32" actId="1076"/>
          <ac:spMkLst>
            <pc:docMk/>
            <pc:sldMk cId="1126778584" sldId="326"/>
            <ac:spMk id="3" creationId="{C862C7A7-122B-BFD5-4E62-E84E9A55ACBA}"/>
          </ac:spMkLst>
        </pc:spChg>
        <pc:spChg chg="del">
          <ac:chgData name="#GOH BO JUN, ISSAC (WU BOJUN)#" userId="S::gohb0025@e.ntu.edu.sg::ce8c5c95-f0eb-4abf-bc55-35adb6fccc0a" providerId="AD" clId="Web-{A93C9856-E70C-8933-DD79-30F2007AC1BB}" dt="2023-11-02T03:06:18.250" v="28"/>
          <ac:spMkLst>
            <pc:docMk/>
            <pc:sldMk cId="1126778584" sldId="326"/>
            <ac:spMk id="4" creationId="{9EDED42E-CB1D-3D80-59F7-30B3112CE4A4}"/>
          </ac:spMkLst>
        </pc:spChg>
      </pc:sldChg>
      <pc:sldChg chg="addSp delSp modSp add replId">
        <pc:chgData name="#GOH BO JUN, ISSAC (WU BOJUN)#" userId="S::gohb0025@e.ntu.edu.sg::ce8c5c95-f0eb-4abf-bc55-35adb6fccc0a" providerId="AD" clId="Web-{A93C9856-E70C-8933-DD79-30F2007AC1BB}" dt="2023-11-02T06:17:49.722" v="1299" actId="20577"/>
        <pc:sldMkLst>
          <pc:docMk/>
          <pc:sldMk cId="3610486331" sldId="327"/>
        </pc:sldMkLst>
        <pc:spChg chg="add del mod">
          <ac:chgData name="#GOH BO JUN, ISSAC (WU BOJUN)#" userId="S::gohb0025@e.ntu.edu.sg::ce8c5c95-f0eb-4abf-bc55-35adb6fccc0a" providerId="AD" clId="Web-{A93C9856-E70C-8933-DD79-30F2007AC1BB}" dt="2023-11-02T06:17:13.783" v="1285"/>
          <ac:spMkLst>
            <pc:docMk/>
            <pc:sldMk cId="3610486331" sldId="327"/>
            <ac:spMk id="2" creationId="{00E23708-FA41-B67C-F371-E8ED9122536E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7:49.722" v="1299" actId="20577"/>
          <ac:spMkLst>
            <pc:docMk/>
            <pc:sldMk cId="3610486331" sldId="327"/>
            <ac:spMk id="3" creationId="{C862C7A7-122B-BFD5-4E62-E84E9A55ACBA}"/>
          </ac:spMkLst>
        </pc:spChg>
        <pc:spChg chg="del mod">
          <ac:chgData name="#GOH BO JUN, ISSAC (WU BOJUN)#" userId="S::gohb0025@e.ntu.edu.sg::ce8c5c95-f0eb-4abf-bc55-35adb6fccc0a" providerId="AD" clId="Web-{A93C9856-E70C-8933-DD79-30F2007AC1BB}" dt="2023-11-02T06:17:49.644" v="1295"/>
          <ac:spMkLst>
            <pc:docMk/>
            <pc:sldMk cId="3610486331" sldId="327"/>
            <ac:spMk id="5" creationId="{C9E31ABC-B80E-CEC7-58F2-4189F96934DB}"/>
          </ac:spMkLst>
        </pc:spChg>
        <pc:spChg chg="add mod">
          <ac:chgData name="#GOH BO JUN, ISSAC (WU BOJUN)#" userId="S::gohb0025@e.ntu.edu.sg::ce8c5c95-f0eb-4abf-bc55-35adb6fccc0a" providerId="AD" clId="Web-{A93C9856-E70C-8933-DD79-30F2007AC1BB}" dt="2023-11-02T03:25:40.612" v="626" actId="20577"/>
          <ac:spMkLst>
            <pc:docMk/>
            <pc:sldMk cId="3610486331" sldId="327"/>
            <ac:spMk id="7" creationId="{C2ECFE66-B3F6-6D06-7C4F-9201F75BD60A}"/>
          </ac:spMkLst>
        </pc:spChg>
        <pc:spChg chg="add del mod">
          <ac:chgData name="#GOH BO JUN, ISSAC (WU BOJUN)#" userId="S::gohb0025@e.ntu.edu.sg::ce8c5c95-f0eb-4abf-bc55-35adb6fccc0a" providerId="AD" clId="Web-{A93C9856-E70C-8933-DD79-30F2007AC1BB}" dt="2023-11-02T06:17:16.564" v="1286"/>
          <ac:spMkLst>
            <pc:docMk/>
            <pc:sldMk cId="3610486331" sldId="327"/>
            <ac:spMk id="8" creationId="{44FE3347-45E7-8A5E-1E52-A5258AE2EF74}"/>
          </ac:spMkLst>
        </pc:spChg>
        <pc:spChg chg="add mod">
          <ac:chgData name="#GOH BO JUN, ISSAC (WU BOJUN)#" userId="S::gohb0025@e.ntu.edu.sg::ce8c5c95-f0eb-4abf-bc55-35adb6fccc0a" providerId="AD" clId="Web-{A93C9856-E70C-8933-DD79-30F2007AC1BB}" dt="2023-11-02T03:27:50.355" v="679" actId="20577"/>
          <ac:spMkLst>
            <pc:docMk/>
            <pc:sldMk cId="3610486331" sldId="327"/>
            <ac:spMk id="9" creationId="{0A2B11D2-8019-394D-DE8D-29CA0D3ADAE8}"/>
          </ac:spMkLst>
        </pc:spChg>
        <pc:picChg chg="add del mod modCrop">
          <ac:chgData name="#GOH BO JUN, ISSAC (WU BOJUN)#" userId="S::gohb0025@e.ntu.edu.sg::ce8c5c95-f0eb-4abf-bc55-35adb6fccc0a" providerId="AD" clId="Web-{A93C9856-E70C-8933-DD79-30F2007AC1BB}" dt="2023-11-02T03:28:04.340" v="703"/>
          <ac:picMkLst>
            <pc:docMk/>
            <pc:sldMk cId="3610486331" sldId="327"/>
            <ac:picMk id="6" creationId="{D439E23D-BBB5-D7C3-80B6-2FEC2EB4CACA}"/>
          </ac:picMkLst>
        </pc:picChg>
      </pc:sldChg>
      <pc:sldChg chg="addSp delSp modSp add replId">
        <pc:chgData name="#GOH BO JUN, ISSAC (WU BOJUN)#" userId="S::gohb0025@e.ntu.edu.sg::ce8c5c95-f0eb-4abf-bc55-35adb6fccc0a" providerId="AD" clId="Web-{A93C9856-E70C-8933-DD79-30F2007AC1BB}" dt="2023-11-02T03:58:45.547" v="906"/>
        <pc:sldMkLst>
          <pc:docMk/>
          <pc:sldMk cId="3559543507" sldId="328"/>
        </pc:sldMkLst>
        <pc:spChg chg="add mod">
          <ac:chgData name="#GOH BO JUN, ISSAC (WU BOJUN)#" userId="S::gohb0025@e.ntu.edu.sg::ce8c5c95-f0eb-4abf-bc55-35adb6fccc0a" providerId="AD" clId="Web-{A93C9856-E70C-8933-DD79-30F2007AC1BB}" dt="2023-11-02T03:08:09.804" v="81" actId="20577"/>
          <ac:spMkLst>
            <pc:docMk/>
            <pc:sldMk cId="3559543507" sldId="328"/>
            <ac:spMk id="2" creationId="{B020BF45-664C-95CB-52F2-22BE96C59AAA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3:08:04.038" v="79" actId="20577"/>
          <ac:spMkLst>
            <pc:docMk/>
            <pc:sldMk cId="3559543507" sldId="328"/>
            <ac:spMk id="4" creationId="{9EDED42E-CB1D-3D80-59F7-30B3112CE4A4}"/>
          </ac:spMkLst>
        </pc:spChg>
        <pc:spChg chg="add mod">
          <ac:chgData name="#GOH BO JUN, ISSAC (WU BOJUN)#" userId="S::gohb0025@e.ntu.edu.sg::ce8c5c95-f0eb-4abf-bc55-35adb6fccc0a" providerId="AD" clId="Web-{A93C9856-E70C-8933-DD79-30F2007AC1BB}" dt="2023-11-02T03:54:54.406" v="859" actId="1076"/>
          <ac:spMkLst>
            <pc:docMk/>
            <pc:sldMk cId="3559543507" sldId="328"/>
            <ac:spMk id="7" creationId="{8001142F-8EE3-C204-BDD0-9A314B753FBA}"/>
          </ac:spMkLst>
        </pc:spChg>
        <pc:spChg chg="add mod">
          <ac:chgData name="#GOH BO JUN, ISSAC (WU BOJUN)#" userId="S::gohb0025@e.ntu.edu.sg::ce8c5c95-f0eb-4abf-bc55-35adb6fccc0a" providerId="AD" clId="Web-{A93C9856-E70C-8933-DD79-30F2007AC1BB}" dt="2023-11-02T03:56:15.943" v="905" actId="20577"/>
          <ac:spMkLst>
            <pc:docMk/>
            <pc:sldMk cId="3559543507" sldId="328"/>
            <ac:spMk id="8" creationId="{FB0FDB15-4BCD-E8BF-2597-E87671F66F03}"/>
          </ac:spMkLst>
        </pc:spChg>
        <pc:picChg chg="add del mod">
          <ac:chgData name="#GOH BO JUN, ISSAC (WU BOJUN)#" userId="S::gohb0025@e.ntu.edu.sg::ce8c5c95-f0eb-4abf-bc55-35adb6fccc0a" providerId="AD" clId="Web-{A93C9856-E70C-8933-DD79-30F2007AC1BB}" dt="2023-11-02T03:58:45.547" v="906"/>
          <ac:picMkLst>
            <pc:docMk/>
            <pc:sldMk cId="3559543507" sldId="328"/>
            <ac:picMk id="6" creationId="{489DA18C-5E60-CF91-A574-72F47B53DF0F}"/>
          </ac:picMkLst>
        </pc:picChg>
      </pc:sldChg>
      <pc:sldChg chg="modSp">
        <pc:chgData name="#GOH BO JUN, ISSAC (WU BOJUN)#" userId="S::gohb0025@e.ntu.edu.sg::ce8c5c95-f0eb-4abf-bc55-35adb6fccc0a" providerId="AD" clId="Web-{A93C9856-E70C-8933-DD79-30F2007AC1BB}" dt="2023-11-02T04:18:03.877" v="970"/>
        <pc:sldMkLst>
          <pc:docMk/>
          <pc:sldMk cId="3847897478" sldId="330"/>
        </pc:sldMkLst>
        <pc:graphicFrameChg chg="modGraphic">
          <ac:chgData name="#GOH BO JUN, ISSAC (WU BOJUN)#" userId="S::gohb0025@e.ntu.edu.sg::ce8c5c95-f0eb-4abf-bc55-35adb6fccc0a" providerId="AD" clId="Web-{A93C9856-E70C-8933-DD79-30F2007AC1BB}" dt="2023-11-02T04:15:38.680" v="965"/>
          <ac:graphicFrameMkLst>
            <pc:docMk/>
            <pc:sldMk cId="3847897478" sldId="330"/>
            <ac:graphicFrameMk id="4" creationId="{454F9A4D-8316-BD3F-74F6-54CC2D4BDCBF}"/>
          </ac:graphicFrameMkLst>
        </pc:graphicFrameChg>
        <pc:graphicFrameChg chg="mod modGraphic">
          <ac:chgData name="#GOH BO JUN, ISSAC (WU BOJUN)#" userId="S::gohb0025@e.ntu.edu.sg::ce8c5c95-f0eb-4abf-bc55-35adb6fccc0a" providerId="AD" clId="Web-{A93C9856-E70C-8933-DD79-30F2007AC1BB}" dt="2023-11-02T04:18:03.877" v="970"/>
          <ac:graphicFrameMkLst>
            <pc:docMk/>
            <pc:sldMk cId="3847897478" sldId="330"/>
            <ac:graphicFrameMk id="565" creationId="{00000000-0000-0000-0000-000000000000}"/>
          </ac:graphicFrameMkLst>
        </pc:graphicFrameChg>
      </pc:sldChg>
      <pc:sldChg chg="delSp modSp add ord replId">
        <pc:chgData name="#GOH BO JUN, ISSAC (WU BOJUN)#" userId="S::gohb0025@e.ntu.edu.sg::ce8c5c95-f0eb-4abf-bc55-35adb6fccc0a" providerId="AD" clId="Web-{A93C9856-E70C-8933-DD79-30F2007AC1BB}" dt="2023-11-02T06:16:48.501" v="1267"/>
        <pc:sldMkLst>
          <pc:docMk/>
          <pc:sldMk cId="1000143897" sldId="333"/>
        </pc:sldMkLst>
        <pc:spChg chg="del">
          <ac:chgData name="#GOH BO JUN, ISSAC (WU BOJUN)#" userId="S::gohb0025@e.ntu.edu.sg::ce8c5c95-f0eb-4abf-bc55-35adb6fccc0a" providerId="AD" clId="Web-{A93C9856-E70C-8933-DD79-30F2007AC1BB}" dt="2023-11-02T06:16:26.359" v="1247"/>
          <ac:spMkLst>
            <pc:docMk/>
            <pc:sldMk cId="1000143897" sldId="333"/>
            <ac:spMk id="2" creationId="{CCAFDB2D-6BC9-3F53-E6A6-9C075CB4B00E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6:42.938" v="1266" actId="20577"/>
          <ac:spMkLst>
            <pc:docMk/>
            <pc:sldMk cId="1000143897" sldId="333"/>
            <ac:spMk id="3" creationId="{C862C7A7-122B-BFD5-4E62-E84E9A55ACBA}"/>
          </ac:spMkLst>
        </pc:spChg>
        <pc:spChg chg="del mod">
          <ac:chgData name="#GOH BO JUN, ISSAC (WU BOJUN)#" userId="S::gohb0025@e.ntu.edu.sg::ce8c5c95-f0eb-4abf-bc55-35adb6fccc0a" providerId="AD" clId="Web-{A93C9856-E70C-8933-DD79-30F2007AC1BB}" dt="2023-11-02T06:16:39.938" v="1251"/>
          <ac:spMkLst>
            <pc:docMk/>
            <pc:sldMk cId="1000143897" sldId="333"/>
            <ac:spMk id="5" creationId="{C9E31ABC-B80E-CEC7-58F2-4189F96934DB}"/>
          </ac:spMkLst>
        </pc:spChg>
        <pc:spChg chg="del">
          <ac:chgData name="#GOH BO JUN, ISSAC (WU BOJUN)#" userId="S::gohb0025@e.ntu.edu.sg::ce8c5c95-f0eb-4abf-bc55-35adb6fccc0a" providerId="AD" clId="Web-{A93C9856-E70C-8933-DD79-30F2007AC1BB}" dt="2023-11-02T06:16:28.235" v="1248"/>
          <ac:spMkLst>
            <pc:docMk/>
            <pc:sldMk cId="1000143897" sldId="333"/>
            <ac:spMk id="6" creationId="{39245D72-AF3C-48E6-2E84-D12904DA05E0}"/>
          </ac:spMkLst>
        </pc:spChg>
        <pc:picChg chg="del">
          <ac:chgData name="#GOH BO JUN, ISSAC (WU BOJUN)#" userId="S::gohb0025@e.ntu.edu.sg::ce8c5c95-f0eb-4abf-bc55-35adb6fccc0a" providerId="AD" clId="Web-{A93C9856-E70C-8933-DD79-30F2007AC1BB}" dt="2023-11-02T06:16:25.750" v="1246"/>
          <ac:picMkLst>
            <pc:docMk/>
            <pc:sldMk cId="1000143897" sldId="333"/>
            <ac:picMk id="10" creationId="{E0F65523-6E01-CB58-1FF1-0E7FCABDB7FB}"/>
          </ac:picMkLst>
        </pc:picChg>
      </pc:sldChg>
      <pc:sldChg chg="delSp modSp add replId">
        <pc:chgData name="#GOH BO JUN, ISSAC (WU BOJUN)#" userId="S::gohb0025@e.ntu.edu.sg::ce8c5c95-f0eb-4abf-bc55-35adb6fccc0a" providerId="AD" clId="Web-{A93C9856-E70C-8933-DD79-30F2007AC1BB}" dt="2023-11-02T06:17:31.393" v="1294" actId="1076"/>
        <pc:sldMkLst>
          <pc:docMk/>
          <pc:sldMk cId="1802974492" sldId="334"/>
        </pc:sldMkLst>
        <pc:spChg chg="del">
          <ac:chgData name="#GOH BO JUN, ISSAC (WU BOJUN)#" userId="S::gohb0025@e.ntu.edu.sg::ce8c5c95-f0eb-4abf-bc55-35adb6fccc0a" providerId="AD" clId="Web-{A93C9856-E70C-8933-DD79-30F2007AC1BB}" dt="2023-11-02T06:17:31.362" v="1293"/>
          <ac:spMkLst>
            <pc:docMk/>
            <pc:sldMk cId="1802974492" sldId="334"/>
            <ac:spMk id="2" creationId="{00E23708-FA41-B67C-F371-E8ED9122536E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7:25.768" v="1292" actId="20577"/>
          <ac:spMkLst>
            <pc:docMk/>
            <pc:sldMk cId="1802974492" sldId="334"/>
            <ac:spMk id="3" creationId="{C862C7A7-122B-BFD5-4E62-E84E9A55ACBA}"/>
          </ac:spMkLst>
        </pc:spChg>
        <pc:spChg chg="del">
          <ac:chgData name="#GOH BO JUN, ISSAC (WU BOJUN)#" userId="S::gohb0025@e.ntu.edu.sg::ce8c5c95-f0eb-4abf-bc55-35adb6fccc0a" providerId="AD" clId="Web-{A93C9856-E70C-8933-DD79-30F2007AC1BB}" dt="2023-11-02T06:17:22.315" v="1287"/>
          <ac:spMkLst>
            <pc:docMk/>
            <pc:sldMk cId="1802974492" sldId="334"/>
            <ac:spMk id="5" creationId="{C9E31ABC-B80E-CEC7-58F2-4189F96934DB}"/>
          </ac:spMkLst>
        </pc:spChg>
        <pc:spChg chg="mod">
          <ac:chgData name="#GOH BO JUN, ISSAC (WU BOJUN)#" userId="S::gohb0025@e.ntu.edu.sg::ce8c5c95-f0eb-4abf-bc55-35adb6fccc0a" providerId="AD" clId="Web-{A93C9856-E70C-8933-DD79-30F2007AC1BB}" dt="2023-11-02T06:17:31.393" v="1294" actId="1076"/>
          <ac:spMkLst>
            <pc:docMk/>
            <pc:sldMk cId="1802974492" sldId="334"/>
            <ac:spMk id="8" creationId="{44FE3347-45E7-8A5E-1E52-A5258AE2EF74}"/>
          </ac:spMkLst>
        </pc:spChg>
        <pc:spChg chg="del">
          <ac:chgData name="#GOH BO JUN, ISSAC (WU BOJUN)#" userId="S::gohb0025@e.ntu.edu.sg::ce8c5c95-f0eb-4abf-bc55-35adb6fccc0a" providerId="AD" clId="Web-{A93C9856-E70C-8933-DD79-30F2007AC1BB}" dt="2023-11-02T06:17:22.346" v="1288"/>
          <ac:spMkLst>
            <pc:docMk/>
            <pc:sldMk cId="1802974492" sldId="334"/>
            <ac:spMk id="9" creationId="{0A2B11D2-8019-394D-DE8D-29CA0D3ADAE8}"/>
          </ac:spMkLst>
        </pc:spChg>
      </pc:sldChg>
      <pc:sldChg chg="add replId">
        <pc:chgData name="#GOH BO JUN, ISSAC (WU BOJUN)#" userId="S::gohb0025@e.ntu.edu.sg::ce8c5c95-f0eb-4abf-bc55-35adb6fccc0a" providerId="AD" clId="Web-{A93C9856-E70C-8933-DD79-30F2007AC1BB}" dt="2023-11-02T06:20:51.681" v="1306"/>
        <pc:sldMkLst>
          <pc:docMk/>
          <pc:sldMk cId="808969331" sldId="335"/>
        </pc:sldMkLst>
      </pc:sldChg>
    </pc:docChg>
  </pc:docChgLst>
  <pc:docChgLst>
    <pc:chgData name="#CELESTE HO SHIR CHEE (HE SIQI)#" userId="d4f00c6f-8132-4665-a148-a7273054f24b" providerId="ADAL" clId="{DB000226-69DC-0F4A-98E6-1A28A4D557E6}"/>
    <pc:docChg chg="custSel addSld delSld modSld">
      <pc:chgData name="#CELESTE HO SHIR CHEE (HE SIQI)#" userId="d4f00c6f-8132-4665-a148-a7273054f24b" providerId="ADAL" clId="{DB000226-69DC-0F4A-98E6-1A28A4D557E6}" dt="2023-11-09T03:08:09.917" v="27" actId="1076"/>
      <pc:docMkLst>
        <pc:docMk/>
      </pc:docMkLst>
      <pc:sldChg chg="modSp mod">
        <pc:chgData name="#CELESTE HO SHIR CHEE (HE SIQI)#" userId="d4f00c6f-8132-4665-a148-a7273054f24b" providerId="ADAL" clId="{DB000226-69DC-0F4A-98E6-1A28A4D557E6}" dt="2023-11-09T03:06:25.360" v="2" actId="20577"/>
        <pc:sldMkLst>
          <pc:docMk/>
          <pc:sldMk cId="0" sldId="278"/>
        </pc:sldMkLst>
        <pc:spChg chg="mod">
          <ac:chgData name="#CELESTE HO SHIR CHEE (HE SIQI)#" userId="d4f00c6f-8132-4665-a148-a7273054f24b" providerId="ADAL" clId="{DB000226-69DC-0F4A-98E6-1A28A4D557E6}" dt="2023-11-09T03:06:22.334" v="0" actId="20577"/>
          <ac:spMkLst>
            <pc:docMk/>
            <pc:sldMk cId="0" sldId="278"/>
            <ac:spMk id="2287" creationId="{00000000-0000-0000-0000-000000000000}"/>
          </ac:spMkLst>
        </pc:spChg>
        <pc:spChg chg="mod">
          <ac:chgData name="#CELESTE HO SHIR CHEE (HE SIQI)#" userId="d4f00c6f-8132-4665-a148-a7273054f24b" providerId="ADAL" clId="{DB000226-69DC-0F4A-98E6-1A28A4D557E6}" dt="2023-11-09T03:06:25.360" v="2" actId="20577"/>
          <ac:spMkLst>
            <pc:docMk/>
            <pc:sldMk cId="0" sldId="278"/>
            <ac:spMk id="2295" creationId="{00000000-0000-0000-0000-000000000000}"/>
          </ac:spMkLst>
        </pc:spChg>
      </pc:sldChg>
      <pc:sldChg chg="del">
        <pc:chgData name="#CELESTE HO SHIR CHEE (HE SIQI)#" userId="d4f00c6f-8132-4665-a148-a7273054f24b" providerId="ADAL" clId="{DB000226-69DC-0F4A-98E6-1A28A4D557E6}" dt="2023-11-09T03:07:47.350" v="23" actId="2696"/>
        <pc:sldMkLst>
          <pc:docMk/>
          <pc:sldMk cId="2484134266" sldId="332"/>
        </pc:sldMkLst>
      </pc:sldChg>
      <pc:sldChg chg="delSp modSp add mod">
        <pc:chgData name="#CELESTE HO SHIR CHEE (HE SIQI)#" userId="d4f00c6f-8132-4665-a148-a7273054f24b" providerId="ADAL" clId="{DB000226-69DC-0F4A-98E6-1A28A4D557E6}" dt="2023-11-09T03:08:09.917" v="27" actId="1076"/>
        <pc:sldMkLst>
          <pc:docMk/>
          <pc:sldMk cId="3898006028" sldId="339"/>
        </pc:sldMkLst>
        <pc:spChg chg="mod">
          <ac:chgData name="#CELESTE HO SHIR CHEE (HE SIQI)#" userId="d4f00c6f-8132-4665-a148-a7273054f24b" providerId="ADAL" clId="{DB000226-69DC-0F4A-98E6-1A28A4D557E6}" dt="2023-11-09T03:08:09.917" v="27" actId="1076"/>
          <ac:spMkLst>
            <pc:docMk/>
            <pc:sldMk cId="3898006028" sldId="339"/>
            <ac:spMk id="1453" creationId="{00000000-0000-0000-0000-000000000000}"/>
          </ac:spMkLst>
        </pc:spChg>
        <pc:spChg chg="del mod">
          <ac:chgData name="#CELESTE HO SHIR CHEE (HE SIQI)#" userId="d4f00c6f-8132-4665-a148-a7273054f24b" providerId="ADAL" clId="{DB000226-69DC-0F4A-98E6-1A28A4D557E6}" dt="2023-11-09T03:07:29.512" v="22" actId="478"/>
          <ac:spMkLst>
            <pc:docMk/>
            <pc:sldMk cId="3898006028" sldId="339"/>
            <ac:spMk id="1454" creationId="{00000000-0000-0000-0000-000000000000}"/>
          </ac:spMkLst>
        </pc:spChg>
      </pc:sldChg>
    </pc:docChg>
  </pc:docChgLst>
  <pc:docChgLst>
    <pc:chgData name="#GOH BO JUN, ISSAC (WU BOJUN)#" userId="ce8c5c95-f0eb-4abf-bc55-35adb6fccc0a" providerId="ADAL" clId="{0E273739-5664-4C6C-9144-BAEAD735BB1C}"/>
    <pc:docChg chg="undo custSel addSld delSld modSld sldOrd">
      <pc:chgData name="#GOH BO JUN, ISSAC (WU BOJUN)#" userId="ce8c5c95-f0eb-4abf-bc55-35adb6fccc0a" providerId="ADAL" clId="{0E273739-5664-4C6C-9144-BAEAD735BB1C}" dt="2023-11-09T04:02:29.129" v="2269" actId="20577"/>
      <pc:docMkLst>
        <pc:docMk/>
      </pc:docMkLst>
      <pc:sldChg chg="addSp modSp mod">
        <pc:chgData name="#GOH BO JUN, ISSAC (WU BOJUN)#" userId="ce8c5c95-f0eb-4abf-bc55-35adb6fccc0a" providerId="ADAL" clId="{0E273739-5664-4C6C-9144-BAEAD735BB1C}" dt="2023-11-02T06:25:28.102" v="56" actId="20577"/>
        <pc:sldMkLst>
          <pc:docMk/>
          <pc:sldMk cId="831992408" sldId="321"/>
        </pc:sldMkLst>
        <pc:spChg chg="mod">
          <ac:chgData name="#GOH BO JUN, ISSAC (WU BOJUN)#" userId="ce8c5c95-f0eb-4abf-bc55-35adb6fccc0a" providerId="ADAL" clId="{0E273739-5664-4C6C-9144-BAEAD735BB1C}" dt="2023-11-02T06:25:28.102" v="56" actId="20577"/>
          <ac:spMkLst>
            <pc:docMk/>
            <pc:sldMk cId="831992408" sldId="321"/>
            <ac:spMk id="2" creationId="{6D849521-1FE4-856C-A63D-CC53E84769D2}"/>
          </ac:spMkLst>
        </pc:spChg>
        <pc:picChg chg="add mod">
          <ac:chgData name="#GOH BO JUN, ISSAC (WU BOJUN)#" userId="ce8c5c95-f0eb-4abf-bc55-35adb6fccc0a" providerId="ADAL" clId="{0E273739-5664-4C6C-9144-BAEAD735BB1C}" dt="2023-11-02T06:25:22.018" v="22"/>
          <ac:picMkLst>
            <pc:docMk/>
            <pc:sldMk cId="831992408" sldId="321"/>
            <ac:picMk id="3" creationId="{4E13E1AC-F139-979B-A931-37804DD493B5}"/>
          </ac:picMkLst>
        </pc:picChg>
      </pc:sldChg>
      <pc:sldChg chg="addSp delSp modSp mod">
        <pc:chgData name="#GOH BO JUN, ISSAC (WU BOJUN)#" userId="ce8c5c95-f0eb-4abf-bc55-35adb6fccc0a" providerId="ADAL" clId="{0E273739-5664-4C6C-9144-BAEAD735BB1C}" dt="2023-11-09T03:48:36.929" v="2203" actId="1076"/>
        <pc:sldMkLst>
          <pc:docMk/>
          <pc:sldMk cId="3232435224" sldId="322"/>
        </pc:sldMkLst>
        <pc:spChg chg="mod">
          <ac:chgData name="#GOH BO JUN, ISSAC (WU BOJUN)#" userId="ce8c5c95-f0eb-4abf-bc55-35adb6fccc0a" providerId="ADAL" clId="{0E273739-5664-4C6C-9144-BAEAD735BB1C}" dt="2023-11-02T06:29:17.664" v="295" actId="20577"/>
          <ac:spMkLst>
            <pc:docMk/>
            <pc:sldMk cId="3232435224" sldId="322"/>
            <ac:spMk id="3" creationId="{C862C7A7-122B-BFD5-4E62-E84E9A55ACBA}"/>
          </ac:spMkLst>
        </pc:spChg>
        <pc:spChg chg="add del mod">
          <ac:chgData name="#GOH BO JUN, ISSAC (WU BOJUN)#" userId="ce8c5c95-f0eb-4abf-bc55-35adb6fccc0a" providerId="ADAL" clId="{0E273739-5664-4C6C-9144-BAEAD735BB1C}" dt="2023-11-02T06:33:14.957" v="352" actId="478"/>
          <ac:spMkLst>
            <pc:docMk/>
            <pc:sldMk cId="3232435224" sldId="322"/>
            <ac:spMk id="4" creationId="{CD93DE3C-E473-BAA6-6124-79795D02DECE}"/>
          </ac:spMkLst>
        </pc:spChg>
        <pc:spChg chg="del mod">
          <ac:chgData name="#GOH BO JUN, ISSAC (WU BOJUN)#" userId="ce8c5c95-f0eb-4abf-bc55-35adb6fccc0a" providerId="ADAL" clId="{0E273739-5664-4C6C-9144-BAEAD735BB1C}" dt="2023-11-02T06:39:42.906" v="536" actId="478"/>
          <ac:spMkLst>
            <pc:docMk/>
            <pc:sldMk cId="3232435224" sldId="322"/>
            <ac:spMk id="6" creationId="{39245D72-AF3C-48E6-2E84-D12904DA05E0}"/>
          </ac:spMkLst>
        </pc:spChg>
        <pc:spChg chg="mod">
          <ac:chgData name="#GOH BO JUN, ISSAC (WU BOJUN)#" userId="ce8c5c95-f0eb-4abf-bc55-35adb6fccc0a" providerId="ADAL" clId="{0E273739-5664-4C6C-9144-BAEAD735BB1C}" dt="2023-11-02T06:38:28.300" v="443"/>
          <ac:spMkLst>
            <pc:docMk/>
            <pc:sldMk cId="3232435224" sldId="322"/>
            <ac:spMk id="9" creationId="{240AF792-338C-EFBD-4356-A5C9BA0639B5}"/>
          </ac:spMkLst>
        </pc:spChg>
        <pc:spChg chg="mod">
          <ac:chgData name="#GOH BO JUN, ISSAC (WU BOJUN)#" userId="ce8c5c95-f0eb-4abf-bc55-35adb6fccc0a" providerId="ADAL" clId="{0E273739-5664-4C6C-9144-BAEAD735BB1C}" dt="2023-11-02T06:38:28.300" v="443"/>
          <ac:spMkLst>
            <pc:docMk/>
            <pc:sldMk cId="3232435224" sldId="322"/>
            <ac:spMk id="11" creationId="{B76FA0EB-6C3B-3921-2849-E3018FFD8705}"/>
          </ac:spMkLst>
        </pc:spChg>
        <pc:spChg chg="mod">
          <ac:chgData name="#GOH BO JUN, ISSAC (WU BOJUN)#" userId="ce8c5c95-f0eb-4abf-bc55-35adb6fccc0a" providerId="ADAL" clId="{0E273739-5664-4C6C-9144-BAEAD735BB1C}" dt="2023-11-02T06:47:48.603" v="1049" actId="20577"/>
          <ac:spMkLst>
            <pc:docMk/>
            <pc:sldMk cId="3232435224" sldId="322"/>
            <ac:spMk id="12" creationId="{70B4AD97-FB76-28C3-D76A-776DE100C222}"/>
          </ac:spMkLst>
        </pc:spChg>
        <pc:spChg chg="mod">
          <ac:chgData name="#GOH BO JUN, ISSAC (WU BOJUN)#" userId="ce8c5c95-f0eb-4abf-bc55-35adb6fccc0a" providerId="ADAL" clId="{0E273739-5664-4C6C-9144-BAEAD735BB1C}" dt="2023-11-02T06:47:34.992" v="1036" actId="20577"/>
          <ac:spMkLst>
            <pc:docMk/>
            <pc:sldMk cId="3232435224" sldId="322"/>
            <ac:spMk id="13" creationId="{2E91B6AB-6498-CB66-E541-E96EE2E44F2A}"/>
          </ac:spMkLst>
        </pc:spChg>
        <pc:spChg chg="mod">
          <ac:chgData name="#GOH BO JUN, ISSAC (WU BOJUN)#" userId="ce8c5c95-f0eb-4abf-bc55-35adb6fccc0a" providerId="ADAL" clId="{0E273739-5664-4C6C-9144-BAEAD735BB1C}" dt="2023-11-02T06:38:41.912" v="446"/>
          <ac:spMkLst>
            <pc:docMk/>
            <pc:sldMk cId="3232435224" sldId="322"/>
            <ac:spMk id="15" creationId="{A1028E95-C3D8-5925-58FE-EC155E8EE18C}"/>
          </ac:spMkLst>
        </pc:spChg>
        <pc:spChg chg="mod">
          <ac:chgData name="#GOH BO JUN, ISSAC (WU BOJUN)#" userId="ce8c5c95-f0eb-4abf-bc55-35adb6fccc0a" providerId="ADAL" clId="{0E273739-5664-4C6C-9144-BAEAD735BB1C}" dt="2023-11-02T06:38:41.912" v="446"/>
          <ac:spMkLst>
            <pc:docMk/>
            <pc:sldMk cId="3232435224" sldId="322"/>
            <ac:spMk id="16" creationId="{C98C6CE5-565E-887E-F55B-DDA4701C22A1}"/>
          </ac:spMkLst>
        </pc:spChg>
        <pc:spChg chg="mod">
          <ac:chgData name="#GOH BO JUN, ISSAC (WU BOJUN)#" userId="ce8c5c95-f0eb-4abf-bc55-35adb6fccc0a" providerId="ADAL" clId="{0E273739-5664-4C6C-9144-BAEAD735BB1C}" dt="2023-11-02T06:48:15.361" v="1137" actId="20577"/>
          <ac:spMkLst>
            <pc:docMk/>
            <pc:sldMk cId="3232435224" sldId="322"/>
            <ac:spMk id="17" creationId="{0F8B8935-0DF5-0910-8B22-58576C9284CD}"/>
          </ac:spMkLst>
        </pc:spChg>
        <pc:spChg chg="mod">
          <ac:chgData name="#GOH BO JUN, ISSAC (WU BOJUN)#" userId="ce8c5c95-f0eb-4abf-bc55-35adb6fccc0a" providerId="ADAL" clId="{0E273739-5664-4C6C-9144-BAEAD735BB1C}" dt="2023-11-02T06:48:00.719" v="1089" actId="20577"/>
          <ac:spMkLst>
            <pc:docMk/>
            <pc:sldMk cId="3232435224" sldId="322"/>
            <ac:spMk id="18" creationId="{4FEC2D15-E678-9DB0-CD77-27E34988FD80}"/>
          </ac:spMkLst>
        </pc:spChg>
        <pc:spChg chg="mod">
          <ac:chgData name="#GOH BO JUN, ISSAC (WU BOJUN)#" userId="ce8c5c95-f0eb-4abf-bc55-35adb6fccc0a" providerId="ADAL" clId="{0E273739-5664-4C6C-9144-BAEAD735BB1C}" dt="2023-11-02T06:39:11.923" v="458"/>
          <ac:spMkLst>
            <pc:docMk/>
            <pc:sldMk cId="3232435224" sldId="322"/>
            <ac:spMk id="20" creationId="{174DED58-197A-9ACB-58CC-D772EA6A6CC5}"/>
          </ac:spMkLst>
        </pc:spChg>
        <pc:spChg chg="mod">
          <ac:chgData name="#GOH BO JUN, ISSAC (WU BOJUN)#" userId="ce8c5c95-f0eb-4abf-bc55-35adb6fccc0a" providerId="ADAL" clId="{0E273739-5664-4C6C-9144-BAEAD735BB1C}" dt="2023-11-02T06:39:11.923" v="458"/>
          <ac:spMkLst>
            <pc:docMk/>
            <pc:sldMk cId="3232435224" sldId="322"/>
            <ac:spMk id="21" creationId="{BB095911-DCBC-278B-D6D4-AE60D4835EFA}"/>
          </ac:spMkLst>
        </pc:spChg>
        <pc:spChg chg="mod">
          <ac:chgData name="#GOH BO JUN, ISSAC (WU BOJUN)#" userId="ce8c5c95-f0eb-4abf-bc55-35adb6fccc0a" providerId="ADAL" clId="{0E273739-5664-4C6C-9144-BAEAD735BB1C}" dt="2023-11-02T06:48:46.813" v="1193" actId="20577"/>
          <ac:spMkLst>
            <pc:docMk/>
            <pc:sldMk cId="3232435224" sldId="322"/>
            <ac:spMk id="22" creationId="{986270F7-C592-040A-FE18-5C7EBB201868}"/>
          </ac:spMkLst>
        </pc:spChg>
        <pc:spChg chg="mod">
          <ac:chgData name="#GOH BO JUN, ISSAC (WU BOJUN)#" userId="ce8c5c95-f0eb-4abf-bc55-35adb6fccc0a" providerId="ADAL" clId="{0E273739-5664-4C6C-9144-BAEAD735BB1C}" dt="2023-11-02T06:48:29.713" v="1177" actId="20577"/>
          <ac:spMkLst>
            <pc:docMk/>
            <pc:sldMk cId="3232435224" sldId="322"/>
            <ac:spMk id="23" creationId="{47B3702F-B7EA-495D-93DF-296789107047}"/>
          </ac:spMkLst>
        </pc:spChg>
        <pc:spChg chg="mod">
          <ac:chgData name="#GOH BO JUN, ISSAC (WU BOJUN)#" userId="ce8c5c95-f0eb-4abf-bc55-35adb6fccc0a" providerId="ADAL" clId="{0E273739-5664-4C6C-9144-BAEAD735BB1C}" dt="2023-11-02T06:39:29.485" v="524"/>
          <ac:spMkLst>
            <pc:docMk/>
            <pc:sldMk cId="3232435224" sldId="322"/>
            <ac:spMk id="25" creationId="{029F7580-2BAB-C6B3-494C-C6CD98492FC0}"/>
          </ac:spMkLst>
        </pc:spChg>
        <pc:spChg chg="mod">
          <ac:chgData name="#GOH BO JUN, ISSAC (WU BOJUN)#" userId="ce8c5c95-f0eb-4abf-bc55-35adb6fccc0a" providerId="ADAL" clId="{0E273739-5664-4C6C-9144-BAEAD735BB1C}" dt="2023-11-02T06:39:29.485" v="524"/>
          <ac:spMkLst>
            <pc:docMk/>
            <pc:sldMk cId="3232435224" sldId="322"/>
            <ac:spMk id="26" creationId="{C2A6C4EA-F5B6-2C4A-F2F9-AC3AB3768E50}"/>
          </ac:spMkLst>
        </pc:spChg>
        <pc:spChg chg="mod">
          <ac:chgData name="#GOH BO JUN, ISSAC (WU BOJUN)#" userId="ce8c5c95-f0eb-4abf-bc55-35adb6fccc0a" providerId="ADAL" clId="{0E273739-5664-4C6C-9144-BAEAD735BB1C}" dt="2023-11-02T06:39:38.196" v="535" actId="20577"/>
          <ac:spMkLst>
            <pc:docMk/>
            <pc:sldMk cId="3232435224" sldId="322"/>
            <ac:spMk id="27" creationId="{2BB5B851-A13A-5F3D-F5BE-F82F10FDD090}"/>
          </ac:spMkLst>
        </pc:spChg>
        <pc:spChg chg="mod">
          <ac:chgData name="#GOH BO JUN, ISSAC (WU BOJUN)#" userId="ce8c5c95-f0eb-4abf-bc55-35adb6fccc0a" providerId="ADAL" clId="{0E273739-5664-4C6C-9144-BAEAD735BB1C}" dt="2023-11-02T06:39:29.485" v="524"/>
          <ac:spMkLst>
            <pc:docMk/>
            <pc:sldMk cId="3232435224" sldId="322"/>
            <ac:spMk id="28" creationId="{667595C4-5B7C-D2F3-45E5-6481A132A54D}"/>
          </ac:spMkLst>
        </pc:spChg>
        <pc:grpChg chg="add mod">
          <ac:chgData name="#GOH BO JUN, ISSAC (WU BOJUN)#" userId="ce8c5c95-f0eb-4abf-bc55-35adb6fccc0a" providerId="ADAL" clId="{0E273739-5664-4C6C-9144-BAEAD735BB1C}" dt="2023-11-02T06:38:28.300" v="443"/>
          <ac:grpSpMkLst>
            <pc:docMk/>
            <pc:sldMk cId="3232435224" sldId="322"/>
            <ac:grpSpMk id="7" creationId="{3B530A32-C1B6-577A-4BD0-FBDAC2BE7B17}"/>
          </ac:grpSpMkLst>
        </pc:grpChg>
        <pc:grpChg chg="add mod">
          <ac:chgData name="#GOH BO JUN, ISSAC (WU BOJUN)#" userId="ce8c5c95-f0eb-4abf-bc55-35adb6fccc0a" providerId="ADAL" clId="{0E273739-5664-4C6C-9144-BAEAD735BB1C}" dt="2023-11-02T06:39:01.946" v="451" actId="1076"/>
          <ac:grpSpMkLst>
            <pc:docMk/>
            <pc:sldMk cId="3232435224" sldId="322"/>
            <ac:grpSpMk id="14" creationId="{ABCDC1C9-BA45-8F09-70B0-E58B80492ED2}"/>
          </ac:grpSpMkLst>
        </pc:grpChg>
        <pc:grpChg chg="add mod">
          <ac:chgData name="#GOH BO JUN, ISSAC (WU BOJUN)#" userId="ce8c5c95-f0eb-4abf-bc55-35adb6fccc0a" providerId="ADAL" clId="{0E273739-5664-4C6C-9144-BAEAD735BB1C}" dt="2023-11-02T06:39:14.679" v="459" actId="1076"/>
          <ac:grpSpMkLst>
            <pc:docMk/>
            <pc:sldMk cId="3232435224" sldId="322"/>
            <ac:grpSpMk id="19" creationId="{5B444019-F955-CF30-90D5-64CF82FE4DB0}"/>
          </ac:grpSpMkLst>
        </pc:grpChg>
        <pc:grpChg chg="add del mod">
          <ac:chgData name="#GOH BO JUN, ISSAC (WU BOJUN)#" userId="ce8c5c95-f0eb-4abf-bc55-35adb6fccc0a" providerId="ADAL" clId="{0E273739-5664-4C6C-9144-BAEAD735BB1C}" dt="2023-11-02T06:48:41.285" v="1178" actId="478"/>
          <ac:grpSpMkLst>
            <pc:docMk/>
            <pc:sldMk cId="3232435224" sldId="322"/>
            <ac:grpSpMk id="24" creationId="{0C2539C7-48CD-847A-085C-DDAC4FB4F2A3}"/>
          </ac:grpSpMkLst>
        </pc:grpChg>
        <pc:picChg chg="mod">
          <ac:chgData name="#GOH BO JUN, ISSAC (WU BOJUN)#" userId="ce8c5c95-f0eb-4abf-bc55-35adb6fccc0a" providerId="ADAL" clId="{0E273739-5664-4C6C-9144-BAEAD735BB1C}" dt="2023-11-02T07:07:46.516" v="2060" actId="1076"/>
          <ac:picMkLst>
            <pc:docMk/>
            <pc:sldMk cId="3232435224" sldId="322"/>
            <ac:picMk id="10" creationId="{E0F65523-6E01-CB58-1FF1-0E7FCABDB7FB}"/>
          </ac:picMkLst>
        </pc:picChg>
        <pc:picChg chg="add mod">
          <ac:chgData name="#GOH BO JUN, ISSAC (WU BOJUN)#" userId="ce8c5c95-f0eb-4abf-bc55-35adb6fccc0a" providerId="ADAL" clId="{0E273739-5664-4C6C-9144-BAEAD735BB1C}" dt="2023-11-02T07:05:48.223" v="2048" actId="14100"/>
          <ac:picMkLst>
            <pc:docMk/>
            <pc:sldMk cId="3232435224" sldId="322"/>
            <ac:picMk id="30" creationId="{2EC0CAD7-4326-C932-1160-07BD154584AA}"/>
          </ac:picMkLst>
        </pc:picChg>
        <pc:picChg chg="add mod">
          <ac:chgData name="#GOH BO JUN, ISSAC (WU BOJUN)#" userId="ce8c5c95-f0eb-4abf-bc55-35adb6fccc0a" providerId="ADAL" clId="{0E273739-5664-4C6C-9144-BAEAD735BB1C}" dt="2023-11-02T07:06:38.149" v="2053" actId="14100"/>
          <ac:picMkLst>
            <pc:docMk/>
            <pc:sldMk cId="3232435224" sldId="322"/>
            <ac:picMk id="32" creationId="{2DBD01CD-BA7B-C043-11A2-F7DD564A464C}"/>
          </ac:picMkLst>
        </pc:picChg>
        <pc:picChg chg="add mod">
          <ac:chgData name="#GOH BO JUN, ISSAC (WU BOJUN)#" userId="ce8c5c95-f0eb-4abf-bc55-35adb6fccc0a" providerId="ADAL" clId="{0E273739-5664-4C6C-9144-BAEAD735BB1C}" dt="2023-11-02T07:07:06.503" v="2056" actId="14100"/>
          <ac:picMkLst>
            <pc:docMk/>
            <pc:sldMk cId="3232435224" sldId="322"/>
            <ac:picMk id="34" creationId="{A5782872-7DD2-6993-A718-54F3491844EF}"/>
          </ac:picMkLst>
        </pc:picChg>
        <pc:picChg chg="add mod">
          <ac:chgData name="#GOH BO JUN, ISSAC (WU BOJUN)#" userId="ce8c5c95-f0eb-4abf-bc55-35adb6fccc0a" providerId="ADAL" clId="{0E273739-5664-4C6C-9144-BAEAD735BB1C}" dt="2023-11-09T03:48:36.929" v="2203" actId="1076"/>
          <ac:picMkLst>
            <pc:docMk/>
            <pc:sldMk cId="3232435224" sldId="322"/>
            <ac:picMk id="3074" creationId="{4079C299-654A-6559-1326-A8859E72D0E4}"/>
          </ac:picMkLst>
        </pc:picChg>
      </pc:sldChg>
      <pc:sldChg chg="addSp delSp modSp mod">
        <pc:chgData name="#GOH BO JUN, ISSAC (WU BOJUN)#" userId="ce8c5c95-f0eb-4abf-bc55-35adb6fccc0a" providerId="ADAL" clId="{0E273739-5664-4C6C-9144-BAEAD735BB1C}" dt="2023-11-09T03:51:58.503" v="2221" actId="571"/>
        <pc:sldMkLst>
          <pc:docMk/>
          <pc:sldMk cId="2059178375" sldId="323"/>
        </pc:sldMkLst>
        <pc:spChg chg="del">
          <ac:chgData name="#GOH BO JUN, ISSAC (WU BOJUN)#" userId="ce8c5c95-f0eb-4abf-bc55-35adb6fccc0a" providerId="ADAL" clId="{0E273739-5664-4C6C-9144-BAEAD735BB1C}" dt="2023-11-02T06:24:33.711" v="6" actId="478"/>
          <ac:spMkLst>
            <pc:docMk/>
            <pc:sldMk cId="2059178375" sldId="323"/>
            <ac:spMk id="2" creationId="{A1AA4F35-E294-8948-000B-E70AF1D7035B}"/>
          </ac:spMkLst>
        </pc:spChg>
        <pc:spChg chg="mod">
          <ac:chgData name="#GOH BO JUN, ISSAC (WU BOJUN)#" userId="ce8c5c95-f0eb-4abf-bc55-35adb6fccc0a" providerId="ADAL" clId="{0E273739-5664-4C6C-9144-BAEAD735BB1C}" dt="2023-11-02T06:28:28.877" v="269" actId="20577"/>
          <ac:spMkLst>
            <pc:docMk/>
            <pc:sldMk cId="2059178375" sldId="323"/>
            <ac:spMk id="3" creationId="{C862C7A7-122B-BFD5-4E62-E84E9A55ACBA}"/>
          </ac:spMkLst>
        </pc:spChg>
        <pc:spChg chg="del mod">
          <ac:chgData name="#GOH BO JUN, ISSAC (WU BOJUN)#" userId="ce8c5c95-f0eb-4abf-bc55-35adb6fccc0a" providerId="ADAL" clId="{0E273739-5664-4C6C-9144-BAEAD735BB1C}" dt="2023-11-02T06:41:21.730" v="564" actId="478"/>
          <ac:spMkLst>
            <pc:docMk/>
            <pc:sldMk cId="2059178375" sldId="323"/>
            <ac:spMk id="5" creationId="{A8166F5E-E033-537B-5B3B-00113207E1A1}"/>
          </ac:spMkLst>
        </pc:spChg>
        <pc:spChg chg="del">
          <ac:chgData name="#GOH BO JUN, ISSAC (WU BOJUN)#" userId="ce8c5c95-f0eb-4abf-bc55-35adb6fccc0a" providerId="ADAL" clId="{0E273739-5664-4C6C-9144-BAEAD735BB1C}" dt="2023-11-02T06:41:20.647" v="563" actId="478"/>
          <ac:spMkLst>
            <pc:docMk/>
            <pc:sldMk cId="2059178375" sldId="323"/>
            <ac:spMk id="6" creationId="{C7CDCAF4-4F8F-0889-4B84-71B6092E4144}"/>
          </ac:spMkLst>
        </pc:spChg>
        <pc:spChg chg="add del mod">
          <ac:chgData name="#GOH BO JUN, ISSAC (WU BOJUN)#" userId="ce8c5c95-f0eb-4abf-bc55-35adb6fccc0a" providerId="ADAL" clId="{0E273739-5664-4C6C-9144-BAEAD735BB1C}" dt="2023-11-02T06:33:48.527" v="392" actId="478"/>
          <ac:spMkLst>
            <pc:docMk/>
            <pc:sldMk cId="2059178375" sldId="323"/>
            <ac:spMk id="7" creationId="{A1021F4A-94AA-8833-4CA5-BAC3C775A6EC}"/>
          </ac:spMkLst>
        </pc:spChg>
        <pc:spChg chg="mod">
          <ac:chgData name="#GOH BO JUN, ISSAC (WU BOJUN)#" userId="ce8c5c95-f0eb-4abf-bc55-35adb6fccc0a" providerId="ADAL" clId="{0E273739-5664-4C6C-9144-BAEAD735BB1C}" dt="2023-11-02T06:40:49.292" v="553"/>
          <ac:spMkLst>
            <pc:docMk/>
            <pc:sldMk cId="2059178375" sldId="323"/>
            <ac:spMk id="9" creationId="{1BE202CE-5DFD-94F0-6428-7E7182E0FCA3}"/>
          </ac:spMkLst>
        </pc:spChg>
        <pc:spChg chg="del">
          <ac:chgData name="#GOH BO JUN, ISSAC (WU BOJUN)#" userId="ce8c5c95-f0eb-4abf-bc55-35adb6fccc0a" providerId="ADAL" clId="{0E273739-5664-4C6C-9144-BAEAD735BB1C}" dt="2023-11-02T06:24:33.071" v="5" actId="478"/>
          <ac:spMkLst>
            <pc:docMk/>
            <pc:sldMk cId="2059178375" sldId="323"/>
            <ac:spMk id="11" creationId="{09268078-8C7C-9418-45A1-A88A24330827}"/>
          </ac:spMkLst>
        </pc:spChg>
        <pc:spChg chg="mod">
          <ac:chgData name="#GOH BO JUN, ISSAC (WU BOJUN)#" userId="ce8c5c95-f0eb-4abf-bc55-35adb6fccc0a" providerId="ADAL" clId="{0E273739-5664-4C6C-9144-BAEAD735BB1C}" dt="2023-11-02T06:40:49.292" v="553"/>
          <ac:spMkLst>
            <pc:docMk/>
            <pc:sldMk cId="2059178375" sldId="323"/>
            <ac:spMk id="13" creationId="{94EC34CB-C681-B37A-41AE-ECBF34D92949}"/>
          </ac:spMkLst>
        </pc:spChg>
        <pc:spChg chg="mod">
          <ac:chgData name="#GOH BO JUN, ISSAC (WU BOJUN)#" userId="ce8c5c95-f0eb-4abf-bc55-35adb6fccc0a" providerId="ADAL" clId="{0E273739-5664-4C6C-9144-BAEAD735BB1C}" dt="2023-11-02T06:54:15.999" v="1675" actId="20577"/>
          <ac:spMkLst>
            <pc:docMk/>
            <pc:sldMk cId="2059178375" sldId="323"/>
            <ac:spMk id="14" creationId="{AFC65E43-4E8A-4378-98DE-19E6322A5EE1}"/>
          </ac:spMkLst>
        </pc:spChg>
        <pc:spChg chg="mod">
          <ac:chgData name="#GOH BO JUN, ISSAC (WU BOJUN)#" userId="ce8c5c95-f0eb-4abf-bc55-35adb6fccc0a" providerId="ADAL" clId="{0E273739-5664-4C6C-9144-BAEAD735BB1C}" dt="2023-11-02T06:53:49.209" v="1605" actId="20577"/>
          <ac:spMkLst>
            <pc:docMk/>
            <pc:sldMk cId="2059178375" sldId="323"/>
            <ac:spMk id="15" creationId="{0FB3C72F-2D37-6473-508C-BC91764D19E0}"/>
          </ac:spMkLst>
        </pc:spChg>
        <pc:spChg chg="mod">
          <ac:chgData name="#GOH BO JUN, ISSAC (WU BOJUN)#" userId="ce8c5c95-f0eb-4abf-bc55-35adb6fccc0a" providerId="ADAL" clId="{0E273739-5664-4C6C-9144-BAEAD735BB1C}" dt="2023-11-02T06:40:59.163" v="557"/>
          <ac:spMkLst>
            <pc:docMk/>
            <pc:sldMk cId="2059178375" sldId="323"/>
            <ac:spMk id="17" creationId="{4F2AD39C-0B90-488E-4789-B90391395376}"/>
          </ac:spMkLst>
        </pc:spChg>
        <pc:spChg chg="mod">
          <ac:chgData name="#GOH BO JUN, ISSAC (WU BOJUN)#" userId="ce8c5c95-f0eb-4abf-bc55-35adb6fccc0a" providerId="ADAL" clId="{0E273739-5664-4C6C-9144-BAEAD735BB1C}" dt="2023-11-02T06:40:59.163" v="557"/>
          <ac:spMkLst>
            <pc:docMk/>
            <pc:sldMk cId="2059178375" sldId="323"/>
            <ac:spMk id="18" creationId="{0D588989-70B5-9775-3836-BEF5F648CEC1}"/>
          </ac:spMkLst>
        </pc:spChg>
        <pc:spChg chg="mod">
          <ac:chgData name="#GOH BO JUN, ISSAC (WU BOJUN)#" userId="ce8c5c95-f0eb-4abf-bc55-35adb6fccc0a" providerId="ADAL" clId="{0E273739-5664-4C6C-9144-BAEAD735BB1C}" dt="2023-11-02T06:55:04.736" v="1815" actId="20577"/>
          <ac:spMkLst>
            <pc:docMk/>
            <pc:sldMk cId="2059178375" sldId="323"/>
            <ac:spMk id="19" creationId="{AC4B16C0-9332-E677-6958-83F05C815251}"/>
          </ac:spMkLst>
        </pc:spChg>
        <pc:spChg chg="mod">
          <ac:chgData name="#GOH BO JUN, ISSAC (WU BOJUN)#" userId="ce8c5c95-f0eb-4abf-bc55-35adb6fccc0a" providerId="ADAL" clId="{0E273739-5664-4C6C-9144-BAEAD735BB1C}" dt="2023-11-02T06:54:33.354" v="1722" actId="20577"/>
          <ac:spMkLst>
            <pc:docMk/>
            <pc:sldMk cId="2059178375" sldId="323"/>
            <ac:spMk id="20" creationId="{BAF235B9-5E26-7A08-F46B-D5C97AF98BF6}"/>
          </ac:spMkLst>
        </pc:spChg>
        <pc:spChg chg="mod">
          <ac:chgData name="#GOH BO JUN, ISSAC (WU BOJUN)#" userId="ce8c5c95-f0eb-4abf-bc55-35adb6fccc0a" providerId="ADAL" clId="{0E273739-5664-4C6C-9144-BAEAD735BB1C}" dt="2023-11-02T06:41:09.724" v="560"/>
          <ac:spMkLst>
            <pc:docMk/>
            <pc:sldMk cId="2059178375" sldId="323"/>
            <ac:spMk id="22" creationId="{D5A3843A-1C25-872A-6048-BA1330B02B4D}"/>
          </ac:spMkLst>
        </pc:spChg>
        <pc:spChg chg="mod">
          <ac:chgData name="#GOH BO JUN, ISSAC (WU BOJUN)#" userId="ce8c5c95-f0eb-4abf-bc55-35adb6fccc0a" providerId="ADAL" clId="{0E273739-5664-4C6C-9144-BAEAD735BB1C}" dt="2023-11-02T06:41:09.724" v="560"/>
          <ac:spMkLst>
            <pc:docMk/>
            <pc:sldMk cId="2059178375" sldId="323"/>
            <ac:spMk id="23" creationId="{48D7AB79-936D-BC16-B4F6-D3678900B413}"/>
          </ac:spMkLst>
        </pc:spChg>
        <pc:spChg chg="mod">
          <ac:chgData name="#GOH BO JUN, ISSAC (WU BOJUN)#" userId="ce8c5c95-f0eb-4abf-bc55-35adb6fccc0a" providerId="ADAL" clId="{0E273739-5664-4C6C-9144-BAEAD735BB1C}" dt="2023-11-02T06:55:42.181" v="1896" actId="20577"/>
          <ac:spMkLst>
            <pc:docMk/>
            <pc:sldMk cId="2059178375" sldId="323"/>
            <ac:spMk id="24" creationId="{0378B9DB-0733-57AC-87CB-7E97C01FC7E0}"/>
          </ac:spMkLst>
        </pc:spChg>
        <pc:spChg chg="mod">
          <ac:chgData name="#GOH BO JUN, ISSAC (WU BOJUN)#" userId="ce8c5c95-f0eb-4abf-bc55-35adb6fccc0a" providerId="ADAL" clId="{0E273739-5664-4C6C-9144-BAEAD735BB1C}" dt="2023-11-02T06:55:24.610" v="1864" actId="20577"/>
          <ac:spMkLst>
            <pc:docMk/>
            <pc:sldMk cId="2059178375" sldId="323"/>
            <ac:spMk id="25" creationId="{FE5E01FC-1BEB-4FA7-F74C-940BA5977D84}"/>
          </ac:spMkLst>
        </pc:spChg>
        <pc:grpChg chg="add mod">
          <ac:chgData name="#GOH BO JUN, ISSAC (WU BOJUN)#" userId="ce8c5c95-f0eb-4abf-bc55-35adb6fccc0a" providerId="ADAL" clId="{0E273739-5664-4C6C-9144-BAEAD735BB1C}" dt="2023-11-02T06:40:49.292" v="553"/>
          <ac:grpSpMkLst>
            <pc:docMk/>
            <pc:sldMk cId="2059178375" sldId="323"/>
            <ac:grpSpMk id="8" creationId="{31EBCBA6-36B2-ADA4-E43E-D26C5EA2A896}"/>
          </ac:grpSpMkLst>
        </pc:grpChg>
        <pc:grpChg chg="add mod">
          <ac:chgData name="#GOH BO JUN, ISSAC (WU BOJUN)#" userId="ce8c5c95-f0eb-4abf-bc55-35adb6fccc0a" providerId="ADAL" clId="{0E273739-5664-4C6C-9144-BAEAD735BB1C}" dt="2023-11-02T06:41:02.810" v="558" actId="1076"/>
          <ac:grpSpMkLst>
            <pc:docMk/>
            <pc:sldMk cId="2059178375" sldId="323"/>
            <ac:grpSpMk id="16" creationId="{D54C4A03-38BD-8615-48C8-AADAA7082314}"/>
          </ac:grpSpMkLst>
        </pc:grpChg>
        <pc:grpChg chg="add mod">
          <ac:chgData name="#GOH BO JUN, ISSAC (WU BOJUN)#" userId="ce8c5c95-f0eb-4abf-bc55-35adb6fccc0a" providerId="ADAL" clId="{0E273739-5664-4C6C-9144-BAEAD735BB1C}" dt="2023-11-02T06:41:13.018" v="561" actId="1076"/>
          <ac:grpSpMkLst>
            <pc:docMk/>
            <pc:sldMk cId="2059178375" sldId="323"/>
            <ac:grpSpMk id="21" creationId="{8A56059F-01FE-E664-5BC4-ED4AE15DD4EE}"/>
          </ac:grpSpMkLst>
        </pc:grpChg>
        <pc:picChg chg="add mod">
          <ac:chgData name="#GOH BO JUN, ISSAC (WU BOJUN)#" userId="ce8c5c95-f0eb-4abf-bc55-35adb6fccc0a" providerId="ADAL" clId="{0E273739-5664-4C6C-9144-BAEAD735BB1C}" dt="2023-11-09T03:51:58.503" v="2221" actId="571"/>
          <ac:picMkLst>
            <pc:docMk/>
            <pc:sldMk cId="2059178375" sldId="323"/>
            <ac:picMk id="2" creationId="{58EEAE97-4339-7876-2E73-2361DFFA9375}"/>
          </ac:picMkLst>
        </pc:picChg>
        <pc:picChg chg="del">
          <ac:chgData name="#GOH BO JUN, ISSAC (WU BOJUN)#" userId="ce8c5c95-f0eb-4abf-bc55-35adb6fccc0a" providerId="ADAL" clId="{0E273739-5664-4C6C-9144-BAEAD735BB1C}" dt="2023-11-02T06:24:31.933" v="4" actId="478"/>
          <ac:picMkLst>
            <pc:docMk/>
            <pc:sldMk cId="2059178375" sldId="323"/>
            <ac:picMk id="12" creationId="{57BB8C30-0480-FC18-F638-DE050E1895E8}"/>
          </ac:picMkLst>
        </pc:picChg>
        <pc:picChg chg="add mod">
          <ac:chgData name="#GOH BO JUN, ISSAC (WU BOJUN)#" userId="ce8c5c95-f0eb-4abf-bc55-35adb6fccc0a" providerId="ADAL" clId="{0E273739-5664-4C6C-9144-BAEAD735BB1C}" dt="2023-11-02T07:14:16.591" v="2088" actId="14100"/>
          <ac:picMkLst>
            <pc:docMk/>
            <pc:sldMk cId="2059178375" sldId="323"/>
            <ac:picMk id="27" creationId="{3BF03360-8E0F-80DB-1B2A-E31C6DA1AD1C}"/>
          </ac:picMkLst>
        </pc:picChg>
        <pc:picChg chg="add mod">
          <ac:chgData name="#GOH BO JUN, ISSAC (WU BOJUN)#" userId="ce8c5c95-f0eb-4abf-bc55-35adb6fccc0a" providerId="ADAL" clId="{0E273739-5664-4C6C-9144-BAEAD735BB1C}" dt="2023-11-02T07:14:37.877" v="2092" actId="14100"/>
          <ac:picMkLst>
            <pc:docMk/>
            <pc:sldMk cId="2059178375" sldId="323"/>
            <ac:picMk id="29" creationId="{701AFAEC-914A-AACD-5F78-844FEBC65A1F}"/>
          </ac:picMkLst>
        </pc:picChg>
        <pc:picChg chg="add mod">
          <ac:chgData name="#GOH BO JUN, ISSAC (WU BOJUN)#" userId="ce8c5c95-f0eb-4abf-bc55-35adb6fccc0a" providerId="ADAL" clId="{0E273739-5664-4C6C-9144-BAEAD735BB1C}" dt="2023-11-02T07:15:04.323" v="2098" actId="14100"/>
          <ac:picMkLst>
            <pc:docMk/>
            <pc:sldMk cId="2059178375" sldId="323"/>
            <ac:picMk id="31" creationId="{28295E8F-EAB6-52DA-E041-3106A9F67501}"/>
          </ac:picMkLst>
        </pc:picChg>
        <pc:picChg chg="add mod">
          <ac:chgData name="#GOH BO JUN, ISSAC (WU BOJUN)#" userId="ce8c5c95-f0eb-4abf-bc55-35adb6fccc0a" providerId="ADAL" clId="{0E273739-5664-4C6C-9144-BAEAD735BB1C}" dt="2023-11-02T07:16:15.134" v="2105" actId="14100"/>
          <ac:picMkLst>
            <pc:docMk/>
            <pc:sldMk cId="2059178375" sldId="323"/>
            <ac:picMk id="32" creationId="{2707871B-EDE1-5FA8-1093-03593D05E8A4}"/>
          </ac:picMkLst>
        </pc:picChg>
        <pc:picChg chg="add mod">
          <ac:chgData name="#GOH BO JUN, ISSAC (WU BOJUN)#" userId="ce8c5c95-f0eb-4abf-bc55-35adb6fccc0a" providerId="ADAL" clId="{0E273739-5664-4C6C-9144-BAEAD735BB1C}" dt="2023-11-02T07:16:11.214" v="2104" actId="1076"/>
          <ac:picMkLst>
            <pc:docMk/>
            <pc:sldMk cId="2059178375" sldId="323"/>
            <ac:picMk id="33" creationId="{8A4123F1-FC35-8D4D-2698-11DC86C7E80C}"/>
          </ac:picMkLst>
        </pc:picChg>
      </pc:sldChg>
      <pc:sldChg chg="addSp delSp modSp mod addCm">
        <pc:chgData name="#GOH BO JUN, ISSAC (WU BOJUN)#" userId="ce8c5c95-f0eb-4abf-bc55-35adb6fccc0a" providerId="ADAL" clId="{0E273739-5664-4C6C-9144-BAEAD735BB1C}" dt="2023-11-09T03:58:56.115" v="2245" actId="478"/>
        <pc:sldMkLst>
          <pc:docMk/>
          <pc:sldMk cId="3625546559" sldId="324"/>
        </pc:sldMkLst>
        <pc:spChg chg="mod">
          <ac:chgData name="#GOH BO JUN, ISSAC (WU BOJUN)#" userId="ce8c5c95-f0eb-4abf-bc55-35adb6fccc0a" providerId="ADAL" clId="{0E273739-5664-4C6C-9144-BAEAD735BB1C}" dt="2023-11-09T03:58:18.347" v="2240" actId="20577"/>
          <ac:spMkLst>
            <pc:docMk/>
            <pc:sldMk cId="3625546559" sldId="324"/>
            <ac:spMk id="25" creationId="{278A6577-49E3-44F1-9C19-6311120F8BEB}"/>
          </ac:spMkLst>
        </pc:spChg>
        <pc:picChg chg="add del mod">
          <ac:chgData name="#GOH BO JUN, ISSAC (WU BOJUN)#" userId="ce8c5c95-f0eb-4abf-bc55-35adb6fccc0a" providerId="ADAL" clId="{0E273739-5664-4C6C-9144-BAEAD735BB1C}" dt="2023-11-09T03:58:56.115" v="2245" actId="478"/>
          <ac:picMkLst>
            <pc:docMk/>
            <pc:sldMk cId="3625546559" sldId="324"/>
            <ac:picMk id="1026" creationId="{44107FF2-B653-A2B0-14F1-02A995E8056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#GOH BO JUN, ISSAC (WU BOJUN)#" userId="ce8c5c95-f0eb-4abf-bc55-35adb6fccc0a" providerId="ADAL" clId="{0E273739-5664-4C6C-9144-BAEAD735BB1C}" dt="2023-11-09T03:30:10.644" v="2181"/>
              <pc2:cmMkLst xmlns:pc2="http://schemas.microsoft.com/office/powerpoint/2019/9/main/command">
                <pc:docMk/>
                <pc:sldMk cId="3625546559" sldId="324"/>
                <pc2:cmMk id="{7D3C186B-C637-4B41-94C8-3F2854BE62EE}"/>
              </pc2:cmMkLst>
            </pc226:cmChg>
          </p:ext>
        </pc:extLst>
      </pc:sldChg>
      <pc:sldChg chg="addSp modSp del">
        <pc:chgData name="#GOH BO JUN, ISSAC (WU BOJUN)#" userId="ce8c5c95-f0eb-4abf-bc55-35adb6fccc0a" providerId="ADAL" clId="{0E273739-5664-4C6C-9144-BAEAD735BB1C}" dt="2023-11-02T06:30:11.308" v="327" actId="47"/>
        <pc:sldMkLst>
          <pc:docMk/>
          <pc:sldMk cId="3610486331" sldId="327"/>
        </pc:sldMkLst>
        <pc:spChg chg="add mod">
          <ac:chgData name="#GOH BO JUN, ISSAC (WU BOJUN)#" userId="ce8c5c95-f0eb-4abf-bc55-35adb6fccc0a" providerId="ADAL" clId="{0E273739-5664-4C6C-9144-BAEAD735BB1C}" dt="2023-11-02T06:29:51.301" v="300" actId="571"/>
          <ac:spMkLst>
            <pc:docMk/>
            <pc:sldMk cId="3610486331" sldId="327"/>
            <ac:spMk id="4" creationId="{4847D3AD-5701-9D4A-1583-E91EA5D3BF36}"/>
          </ac:spMkLst>
        </pc:spChg>
      </pc:sldChg>
      <pc:sldChg chg="delSp modSp del mod">
        <pc:chgData name="#GOH BO JUN, ISSAC (WU BOJUN)#" userId="ce8c5c95-f0eb-4abf-bc55-35adb6fccc0a" providerId="ADAL" clId="{0E273739-5664-4C6C-9144-BAEAD735BB1C}" dt="2023-11-02T06:28:46.035" v="272" actId="47"/>
        <pc:sldMkLst>
          <pc:docMk/>
          <pc:sldMk cId="3559543507" sldId="328"/>
        </pc:sldMkLst>
        <pc:spChg chg="del">
          <ac:chgData name="#GOH BO JUN, ISSAC (WU BOJUN)#" userId="ce8c5c95-f0eb-4abf-bc55-35adb6fccc0a" providerId="ADAL" clId="{0E273739-5664-4C6C-9144-BAEAD735BB1C}" dt="2023-11-02T06:26:40.235" v="110" actId="478"/>
          <ac:spMkLst>
            <pc:docMk/>
            <pc:sldMk cId="3559543507" sldId="328"/>
            <ac:spMk id="2" creationId="{B020BF45-664C-95CB-52F2-22BE96C59AAA}"/>
          </ac:spMkLst>
        </pc:spChg>
        <pc:spChg chg="mod">
          <ac:chgData name="#GOH BO JUN, ISSAC (WU BOJUN)#" userId="ce8c5c95-f0eb-4abf-bc55-35adb6fccc0a" providerId="ADAL" clId="{0E273739-5664-4C6C-9144-BAEAD735BB1C}" dt="2023-11-02T06:26:28.658" v="106" actId="20577"/>
          <ac:spMkLst>
            <pc:docMk/>
            <pc:sldMk cId="3559543507" sldId="328"/>
            <ac:spMk id="3" creationId="{C862C7A7-122B-BFD5-4E62-E84E9A55ACBA}"/>
          </ac:spMkLst>
        </pc:spChg>
        <pc:spChg chg="del mod">
          <ac:chgData name="#GOH BO JUN, ISSAC (WU BOJUN)#" userId="ce8c5c95-f0eb-4abf-bc55-35adb6fccc0a" providerId="ADAL" clId="{0E273739-5664-4C6C-9144-BAEAD735BB1C}" dt="2023-11-02T06:26:31.193" v="108" actId="478"/>
          <ac:spMkLst>
            <pc:docMk/>
            <pc:sldMk cId="3559543507" sldId="328"/>
            <ac:spMk id="4" creationId="{9EDED42E-CB1D-3D80-59F7-30B3112CE4A4}"/>
          </ac:spMkLst>
        </pc:spChg>
        <pc:spChg chg="del">
          <ac:chgData name="#GOH BO JUN, ISSAC (WU BOJUN)#" userId="ce8c5c95-f0eb-4abf-bc55-35adb6fccc0a" providerId="ADAL" clId="{0E273739-5664-4C6C-9144-BAEAD735BB1C}" dt="2023-11-02T06:26:45.154" v="111" actId="478"/>
          <ac:spMkLst>
            <pc:docMk/>
            <pc:sldMk cId="3559543507" sldId="328"/>
            <ac:spMk id="8" creationId="{FB0FDB15-4BCD-E8BF-2597-E87671F66F03}"/>
          </ac:spMkLst>
        </pc:spChg>
      </pc:sldChg>
      <pc:sldChg chg="modSp mod">
        <pc:chgData name="#GOH BO JUN, ISSAC (WU BOJUN)#" userId="ce8c5c95-f0eb-4abf-bc55-35adb6fccc0a" providerId="ADAL" clId="{0E273739-5664-4C6C-9144-BAEAD735BB1C}" dt="2023-11-09T04:02:19.321" v="2266" actId="1076"/>
        <pc:sldMkLst>
          <pc:docMk/>
          <pc:sldMk cId="3961846778" sldId="329"/>
        </pc:sldMkLst>
        <pc:spChg chg="mod">
          <ac:chgData name="#GOH BO JUN, ISSAC (WU BOJUN)#" userId="ce8c5c95-f0eb-4abf-bc55-35adb6fccc0a" providerId="ADAL" clId="{0E273739-5664-4C6C-9144-BAEAD735BB1C}" dt="2023-11-09T04:02:19.321" v="2266" actId="1076"/>
          <ac:spMkLst>
            <pc:docMk/>
            <pc:sldMk cId="3961846778" sldId="329"/>
            <ac:spMk id="3" creationId="{7A0F63D4-E3AA-F14D-CD26-753DF0449A20}"/>
          </ac:spMkLst>
        </pc:spChg>
      </pc:sldChg>
      <pc:sldChg chg="addSp delSp modSp mod">
        <pc:chgData name="#GOH BO JUN, ISSAC (WU BOJUN)#" userId="ce8c5c95-f0eb-4abf-bc55-35adb6fccc0a" providerId="ADAL" clId="{0E273739-5664-4C6C-9144-BAEAD735BB1C}" dt="2023-11-02T07:20:52.642" v="2140" actId="14100"/>
        <pc:sldMkLst>
          <pc:docMk/>
          <pc:sldMk cId="1000143897" sldId="333"/>
        </pc:sldMkLst>
        <pc:spChg chg="mod">
          <ac:chgData name="#GOH BO JUN, ISSAC (WU BOJUN)#" userId="ce8c5c95-f0eb-4abf-bc55-35adb6fccc0a" providerId="ADAL" clId="{0E273739-5664-4C6C-9144-BAEAD735BB1C}" dt="2023-11-02T06:30:03.569" v="326" actId="20577"/>
          <ac:spMkLst>
            <pc:docMk/>
            <pc:sldMk cId="1000143897" sldId="333"/>
            <ac:spMk id="3" creationId="{C862C7A7-122B-BFD5-4E62-E84E9A55ACBA}"/>
          </ac:spMkLst>
        </pc:spChg>
        <pc:spChg chg="add del mod">
          <ac:chgData name="#GOH BO JUN, ISSAC (WU BOJUN)#" userId="ce8c5c95-f0eb-4abf-bc55-35adb6fccc0a" providerId="ADAL" clId="{0E273739-5664-4C6C-9144-BAEAD735BB1C}" dt="2023-11-02T06:32:49.277" v="329" actId="478"/>
          <ac:spMkLst>
            <pc:docMk/>
            <pc:sldMk cId="1000143897" sldId="333"/>
            <ac:spMk id="4" creationId="{1B11C295-2517-70C3-D855-24E07A789899}"/>
          </ac:spMkLst>
        </pc:spChg>
        <pc:spChg chg="del mod">
          <ac:chgData name="#GOH BO JUN, ISSAC (WU BOJUN)#" userId="ce8c5c95-f0eb-4abf-bc55-35adb6fccc0a" providerId="ADAL" clId="{0E273739-5664-4C6C-9144-BAEAD735BB1C}" dt="2023-11-02T06:35:50.742" v="415" actId="478"/>
          <ac:spMkLst>
            <pc:docMk/>
            <pc:sldMk cId="1000143897" sldId="333"/>
            <ac:spMk id="8" creationId="{57FE2DA8-E03D-37E1-0909-72543B4B94C9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11" creationId="{5F10A9F0-52B0-0C66-5F1F-65841EC74DB4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12" creationId="{EDFC63CB-BFB8-FC3A-4BC6-660BFC6FD3D7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13" creationId="{04BC646A-0A41-2F9E-4994-6D7A253EA511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14" creationId="{89B574B1-2C4B-A28C-D8A0-11F78DD457E6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15" creationId="{217BCE55-A19F-8D49-96B6-991BDDC29BF5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16" creationId="{7BA8F34F-9E6E-4342-5D00-453680E0C1C2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17" creationId="{221198C3-4F43-2ECD-B747-F5EA2E25C3AD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18" creationId="{2F526DDA-132D-686C-A849-25251C95257B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19" creationId="{EAE6A45F-F6DA-A45E-CA53-6C7C586F404F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20" creationId="{B6DF61B8-C055-2AAD-E687-BA9E4535887B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21" creationId="{E5A4F267-E548-76F2-0040-30D2CA15D4CF}"/>
          </ac:spMkLst>
        </pc:spChg>
        <pc:spChg chg="mod">
          <ac:chgData name="#GOH BO JUN, ISSAC (WU BOJUN)#" userId="ce8c5c95-f0eb-4abf-bc55-35adb6fccc0a" providerId="ADAL" clId="{0E273739-5664-4C6C-9144-BAEAD735BB1C}" dt="2023-11-02T06:34:07.864" v="394"/>
          <ac:spMkLst>
            <pc:docMk/>
            <pc:sldMk cId="1000143897" sldId="333"/>
            <ac:spMk id="22" creationId="{973E1B06-E1F3-D753-5F4C-78226479658E}"/>
          </ac:spMkLst>
        </pc:spChg>
        <pc:spChg chg="mod">
          <ac:chgData name="#GOH BO JUN, ISSAC (WU BOJUN)#" userId="ce8c5c95-f0eb-4abf-bc55-35adb6fccc0a" providerId="ADAL" clId="{0E273739-5664-4C6C-9144-BAEAD735BB1C}" dt="2023-11-02T06:34:43.674" v="395"/>
          <ac:spMkLst>
            <pc:docMk/>
            <pc:sldMk cId="1000143897" sldId="333"/>
            <ac:spMk id="24" creationId="{1AA44E5B-198F-F097-29A8-F53073B2EB9C}"/>
          </ac:spMkLst>
        </pc:spChg>
        <pc:spChg chg="mod">
          <ac:chgData name="#GOH BO JUN, ISSAC (WU BOJUN)#" userId="ce8c5c95-f0eb-4abf-bc55-35adb6fccc0a" providerId="ADAL" clId="{0E273739-5664-4C6C-9144-BAEAD735BB1C}" dt="2023-11-02T06:35:02.134" v="398" actId="1076"/>
          <ac:spMkLst>
            <pc:docMk/>
            <pc:sldMk cId="1000143897" sldId="333"/>
            <ac:spMk id="25" creationId="{E483FDDD-7768-DDDC-7DA3-7617B7D3F2E8}"/>
          </ac:spMkLst>
        </pc:spChg>
        <pc:spChg chg="mod">
          <ac:chgData name="#GOH BO JUN, ISSAC (WU BOJUN)#" userId="ce8c5c95-f0eb-4abf-bc55-35adb6fccc0a" providerId="ADAL" clId="{0E273739-5664-4C6C-9144-BAEAD735BB1C}" dt="2023-11-02T06:58:58.590" v="2007" actId="20577"/>
          <ac:spMkLst>
            <pc:docMk/>
            <pc:sldMk cId="1000143897" sldId="333"/>
            <ac:spMk id="26" creationId="{36406573-58B3-A581-696F-26B8A4189490}"/>
          </ac:spMkLst>
        </pc:spChg>
        <pc:spChg chg="mod">
          <ac:chgData name="#GOH BO JUN, ISSAC (WU BOJUN)#" userId="ce8c5c95-f0eb-4abf-bc55-35adb6fccc0a" providerId="ADAL" clId="{0E273739-5664-4C6C-9144-BAEAD735BB1C}" dt="2023-11-02T06:44:41.539" v="630" actId="20577"/>
          <ac:spMkLst>
            <pc:docMk/>
            <pc:sldMk cId="1000143897" sldId="333"/>
            <ac:spMk id="27" creationId="{0401636A-7CB0-59EF-3414-94F226E52EB2}"/>
          </ac:spMkLst>
        </pc:spChg>
        <pc:spChg chg="mod">
          <ac:chgData name="#GOH BO JUN, ISSAC (WU BOJUN)#" userId="ce8c5c95-f0eb-4abf-bc55-35adb6fccc0a" providerId="ADAL" clId="{0E273739-5664-4C6C-9144-BAEAD735BB1C}" dt="2023-11-02T06:35:20.075" v="404"/>
          <ac:spMkLst>
            <pc:docMk/>
            <pc:sldMk cId="1000143897" sldId="333"/>
            <ac:spMk id="29" creationId="{043DD604-EE97-8991-5C5B-482EECF5E2F8}"/>
          </ac:spMkLst>
        </pc:spChg>
        <pc:spChg chg="mod">
          <ac:chgData name="#GOH BO JUN, ISSAC (WU BOJUN)#" userId="ce8c5c95-f0eb-4abf-bc55-35adb6fccc0a" providerId="ADAL" clId="{0E273739-5664-4C6C-9144-BAEAD735BB1C}" dt="2023-11-02T06:35:20.075" v="404"/>
          <ac:spMkLst>
            <pc:docMk/>
            <pc:sldMk cId="1000143897" sldId="333"/>
            <ac:spMk id="30" creationId="{165503C7-A890-8F17-9933-8607EA50D322}"/>
          </ac:spMkLst>
        </pc:spChg>
        <pc:spChg chg="mod">
          <ac:chgData name="#GOH BO JUN, ISSAC (WU BOJUN)#" userId="ce8c5c95-f0eb-4abf-bc55-35adb6fccc0a" providerId="ADAL" clId="{0E273739-5664-4C6C-9144-BAEAD735BB1C}" dt="2023-11-02T07:01:32.459" v="2024" actId="14100"/>
          <ac:spMkLst>
            <pc:docMk/>
            <pc:sldMk cId="1000143897" sldId="333"/>
            <ac:spMk id="31" creationId="{17D7EAC3-223B-127E-AB34-C267144B582A}"/>
          </ac:spMkLst>
        </pc:spChg>
        <pc:spChg chg="mod">
          <ac:chgData name="#GOH BO JUN, ISSAC (WU BOJUN)#" userId="ce8c5c95-f0eb-4abf-bc55-35adb6fccc0a" providerId="ADAL" clId="{0E273739-5664-4C6C-9144-BAEAD735BB1C}" dt="2023-11-02T06:45:34.889" v="747" actId="20577"/>
          <ac:spMkLst>
            <pc:docMk/>
            <pc:sldMk cId="1000143897" sldId="333"/>
            <ac:spMk id="32" creationId="{FA592597-1C11-34BB-A700-320C4506BA87}"/>
          </ac:spMkLst>
        </pc:spChg>
        <pc:spChg chg="mod">
          <ac:chgData name="#GOH BO JUN, ISSAC (WU BOJUN)#" userId="ce8c5c95-f0eb-4abf-bc55-35adb6fccc0a" providerId="ADAL" clId="{0E273739-5664-4C6C-9144-BAEAD735BB1C}" dt="2023-11-02T06:35:20.800" v="405"/>
          <ac:spMkLst>
            <pc:docMk/>
            <pc:sldMk cId="1000143897" sldId="333"/>
            <ac:spMk id="34" creationId="{578F82FC-0751-CD7D-C9A6-0996EC09B08D}"/>
          </ac:spMkLst>
        </pc:spChg>
        <pc:spChg chg="mod">
          <ac:chgData name="#GOH BO JUN, ISSAC (WU BOJUN)#" userId="ce8c5c95-f0eb-4abf-bc55-35adb6fccc0a" providerId="ADAL" clId="{0E273739-5664-4C6C-9144-BAEAD735BB1C}" dt="2023-11-02T06:46:09.225" v="810" actId="1076"/>
          <ac:spMkLst>
            <pc:docMk/>
            <pc:sldMk cId="1000143897" sldId="333"/>
            <ac:spMk id="35" creationId="{C99F6726-8342-5859-68F0-24CD2AC585DD}"/>
          </ac:spMkLst>
        </pc:spChg>
        <pc:spChg chg="mod">
          <ac:chgData name="#GOH BO JUN, ISSAC (WU BOJUN)#" userId="ce8c5c95-f0eb-4abf-bc55-35adb6fccc0a" providerId="ADAL" clId="{0E273739-5664-4C6C-9144-BAEAD735BB1C}" dt="2023-11-02T06:35:47.790" v="414"/>
          <ac:spMkLst>
            <pc:docMk/>
            <pc:sldMk cId="1000143897" sldId="333"/>
            <ac:spMk id="36" creationId="{5EB5CF4A-36CA-0DAA-FF69-DC1D2467A6EA}"/>
          </ac:spMkLst>
        </pc:spChg>
        <pc:spChg chg="mod">
          <ac:chgData name="#GOH BO JUN, ISSAC (WU BOJUN)#" userId="ce8c5c95-f0eb-4abf-bc55-35adb6fccc0a" providerId="ADAL" clId="{0E273739-5664-4C6C-9144-BAEAD735BB1C}" dt="2023-11-02T06:46:18.945" v="854" actId="20577"/>
          <ac:spMkLst>
            <pc:docMk/>
            <pc:sldMk cId="1000143897" sldId="333"/>
            <ac:spMk id="37" creationId="{DE91A72A-058B-2349-D4FD-580E64F6D1F4}"/>
          </ac:spMkLst>
        </pc:spChg>
        <pc:spChg chg="mod">
          <ac:chgData name="#GOH BO JUN, ISSAC (WU BOJUN)#" userId="ce8c5c95-f0eb-4abf-bc55-35adb6fccc0a" providerId="ADAL" clId="{0E273739-5664-4C6C-9144-BAEAD735BB1C}" dt="2023-11-02T06:35:27.633" v="409"/>
          <ac:spMkLst>
            <pc:docMk/>
            <pc:sldMk cId="1000143897" sldId="333"/>
            <ac:spMk id="39" creationId="{77FE5CC9-EEA8-2EC6-41D3-12726ABEBE40}"/>
          </ac:spMkLst>
        </pc:spChg>
        <pc:spChg chg="mod">
          <ac:chgData name="#GOH BO JUN, ISSAC (WU BOJUN)#" userId="ce8c5c95-f0eb-4abf-bc55-35adb6fccc0a" providerId="ADAL" clId="{0E273739-5664-4C6C-9144-BAEAD735BB1C}" dt="2023-11-02T06:35:27.633" v="409"/>
          <ac:spMkLst>
            <pc:docMk/>
            <pc:sldMk cId="1000143897" sldId="333"/>
            <ac:spMk id="40" creationId="{1E5F611D-2FD6-E4B3-6B4A-375AD5C2EE77}"/>
          </ac:spMkLst>
        </pc:spChg>
        <pc:spChg chg="mod">
          <ac:chgData name="#GOH BO JUN, ISSAC (WU BOJUN)#" userId="ce8c5c95-f0eb-4abf-bc55-35adb6fccc0a" providerId="ADAL" clId="{0E273739-5664-4C6C-9144-BAEAD735BB1C}" dt="2023-11-02T06:45:18.700" v="695" actId="20577"/>
          <ac:spMkLst>
            <pc:docMk/>
            <pc:sldMk cId="1000143897" sldId="333"/>
            <ac:spMk id="41" creationId="{F45F3C57-0A51-CF61-DDB3-D2D20219B597}"/>
          </ac:spMkLst>
        </pc:spChg>
        <pc:spChg chg="mod">
          <ac:chgData name="#GOH BO JUN, ISSAC (WU BOJUN)#" userId="ce8c5c95-f0eb-4abf-bc55-35adb6fccc0a" providerId="ADAL" clId="{0E273739-5664-4C6C-9144-BAEAD735BB1C}" dt="2023-11-02T06:45:03.954" v="679" actId="20577"/>
          <ac:spMkLst>
            <pc:docMk/>
            <pc:sldMk cId="1000143897" sldId="333"/>
            <ac:spMk id="42" creationId="{38196C39-1B9E-0376-E483-2797AD3D7037}"/>
          </ac:spMkLst>
        </pc:spChg>
        <pc:grpChg chg="add del mod">
          <ac:chgData name="#GOH BO JUN, ISSAC (WU BOJUN)#" userId="ce8c5c95-f0eb-4abf-bc55-35adb6fccc0a" providerId="ADAL" clId="{0E273739-5664-4C6C-9144-BAEAD735BB1C}" dt="2023-11-02T06:34:45.418" v="396" actId="478"/>
          <ac:grpSpMkLst>
            <pc:docMk/>
            <pc:sldMk cId="1000143897" sldId="333"/>
            <ac:grpSpMk id="5" creationId="{33334311-F408-48C6-E06E-528146DC5BC9}"/>
          </ac:grpSpMkLst>
        </pc:grpChg>
        <pc:grpChg chg="mod">
          <ac:chgData name="#GOH BO JUN, ISSAC (WU BOJUN)#" userId="ce8c5c95-f0eb-4abf-bc55-35adb6fccc0a" providerId="ADAL" clId="{0E273739-5664-4C6C-9144-BAEAD735BB1C}" dt="2023-11-02T06:34:07.864" v="394"/>
          <ac:grpSpMkLst>
            <pc:docMk/>
            <pc:sldMk cId="1000143897" sldId="333"/>
            <ac:grpSpMk id="6" creationId="{E7683F1C-9C15-313C-A128-1D4A5128A950}"/>
          </ac:grpSpMkLst>
        </pc:grpChg>
        <pc:grpChg chg="mod">
          <ac:chgData name="#GOH BO JUN, ISSAC (WU BOJUN)#" userId="ce8c5c95-f0eb-4abf-bc55-35adb6fccc0a" providerId="ADAL" clId="{0E273739-5664-4C6C-9144-BAEAD735BB1C}" dt="2023-11-02T06:34:07.864" v="394"/>
          <ac:grpSpMkLst>
            <pc:docMk/>
            <pc:sldMk cId="1000143897" sldId="333"/>
            <ac:grpSpMk id="7" creationId="{0C5962BF-2F35-799A-6089-DCBA83E58391}"/>
          </ac:grpSpMkLst>
        </pc:grpChg>
        <pc:grpChg chg="mod">
          <ac:chgData name="#GOH BO JUN, ISSAC (WU BOJUN)#" userId="ce8c5c95-f0eb-4abf-bc55-35adb6fccc0a" providerId="ADAL" clId="{0E273739-5664-4C6C-9144-BAEAD735BB1C}" dt="2023-11-02T06:34:07.864" v="394"/>
          <ac:grpSpMkLst>
            <pc:docMk/>
            <pc:sldMk cId="1000143897" sldId="333"/>
            <ac:grpSpMk id="9" creationId="{577926E7-E1E3-F7BE-0FBF-256AB3A5DA87}"/>
          </ac:grpSpMkLst>
        </pc:grpChg>
        <pc:grpChg chg="mod">
          <ac:chgData name="#GOH BO JUN, ISSAC (WU BOJUN)#" userId="ce8c5c95-f0eb-4abf-bc55-35adb6fccc0a" providerId="ADAL" clId="{0E273739-5664-4C6C-9144-BAEAD735BB1C}" dt="2023-11-02T06:34:07.864" v="394"/>
          <ac:grpSpMkLst>
            <pc:docMk/>
            <pc:sldMk cId="1000143897" sldId="333"/>
            <ac:grpSpMk id="10" creationId="{0238AAB1-0D73-15DA-0B73-42B963EC8A68}"/>
          </ac:grpSpMkLst>
        </pc:grpChg>
        <pc:grpChg chg="add mod">
          <ac:chgData name="#GOH BO JUN, ISSAC (WU BOJUN)#" userId="ce8c5c95-f0eb-4abf-bc55-35adb6fccc0a" providerId="ADAL" clId="{0E273739-5664-4C6C-9144-BAEAD735BB1C}" dt="2023-11-02T06:35:57.032" v="416" actId="1076"/>
          <ac:grpSpMkLst>
            <pc:docMk/>
            <pc:sldMk cId="1000143897" sldId="333"/>
            <ac:grpSpMk id="23" creationId="{2B489806-85C0-987C-EEAB-111A349B3B2B}"/>
          </ac:grpSpMkLst>
        </pc:grpChg>
        <pc:grpChg chg="add mod">
          <ac:chgData name="#GOH BO JUN, ISSAC (WU BOJUN)#" userId="ce8c5c95-f0eb-4abf-bc55-35adb6fccc0a" providerId="ADAL" clId="{0E273739-5664-4C6C-9144-BAEAD735BB1C}" dt="2023-11-02T06:36:08.066" v="419" actId="1076"/>
          <ac:grpSpMkLst>
            <pc:docMk/>
            <pc:sldMk cId="1000143897" sldId="333"/>
            <ac:grpSpMk id="28" creationId="{7744E5F8-C72D-868A-37F1-42A5F346F6A9}"/>
          </ac:grpSpMkLst>
        </pc:grpChg>
        <pc:grpChg chg="add mod">
          <ac:chgData name="#GOH BO JUN, ISSAC (WU BOJUN)#" userId="ce8c5c95-f0eb-4abf-bc55-35adb6fccc0a" providerId="ADAL" clId="{0E273739-5664-4C6C-9144-BAEAD735BB1C}" dt="2023-11-02T06:36:14.241" v="421" actId="1076"/>
          <ac:grpSpMkLst>
            <pc:docMk/>
            <pc:sldMk cId="1000143897" sldId="333"/>
            <ac:grpSpMk id="33" creationId="{344E3EE4-CBB3-CD16-65D9-B4A1FBA7F2A4}"/>
          </ac:grpSpMkLst>
        </pc:grpChg>
        <pc:grpChg chg="add mod">
          <ac:chgData name="#GOH BO JUN, ISSAC (WU BOJUN)#" userId="ce8c5c95-f0eb-4abf-bc55-35adb6fccc0a" providerId="ADAL" clId="{0E273739-5664-4C6C-9144-BAEAD735BB1C}" dt="2023-11-02T06:36:01.929" v="418" actId="1076"/>
          <ac:grpSpMkLst>
            <pc:docMk/>
            <pc:sldMk cId="1000143897" sldId="333"/>
            <ac:grpSpMk id="38" creationId="{A2664368-D11A-7DEF-4789-D6C4C2AAB0BC}"/>
          </ac:grpSpMkLst>
        </pc:grpChg>
        <pc:picChg chg="add mod">
          <ac:chgData name="#GOH BO JUN, ISSAC (WU BOJUN)#" userId="ce8c5c95-f0eb-4abf-bc55-35adb6fccc0a" providerId="ADAL" clId="{0E273739-5664-4C6C-9144-BAEAD735BB1C}" dt="2023-11-02T07:01:17.422" v="2023" actId="1076"/>
          <ac:picMkLst>
            <pc:docMk/>
            <pc:sldMk cId="1000143897" sldId="333"/>
            <ac:picMk id="2" creationId="{161C599B-2C6D-5F84-7A63-AB7AE57D36DE}"/>
          </ac:picMkLst>
        </pc:picChg>
        <pc:picChg chg="add mod">
          <ac:chgData name="#GOH BO JUN, ISSAC (WU BOJUN)#" userId="ce8c5c95-f0eb-4abf-bc55-35adb6fccc0a" providerId="ADAL" clId="{0E273739-5664-4C6C-9144-BAEAD735BB1C}" dt="2023-11-02T06:59:38.095" v="2011" actId="1076"/>
          <ac:picMkLst>
            <pc:docMk/>
            <pc:sldMk cId="1000143897" sldId="333"/>
            <ac:picMk id="44" creationId="{C469C563-1373-4262-78C9-7A37BAFAA791}"/>
          </ac:picMkLst>
        </pc:picChg>
        <pc:picChg chg="add mod">
          <ac:chgData name="#GOH BO JUN, ISSAC (WU BOJUN)#" userId="ce8c5c95-f0eb-4abf-bc55-35adb6fccc0a" providerId="ADAL" clId="{0E273739-5664-4C6C-9144-BAEAD735BB1C}" dt="2023-11-02T07:00:20.278" v="2015" actId="14100"/>
          <ac:picMkLst>
            <pc:docMk/>
            <pc:sldMk cId="1000143897" sldId="333"/>
            <ac:picMk id="46" creationId="{2C760D5F-F8AC-9435-CA3B-C3567A22A453}"/>
          </ac:picMkLst>
        </pc:picChg>
        <pc:picChg chg="add mod">
          <ac:chgData name="#GOH BO JUN, ISSAC (WU BOJUN)#" userId="ce8c5c95-f0eb-4abf-bc55-35adb6fccc0a" providerId="ADAL" clId="{0E273739-5664-4C6C-9144-BAEAD735BB1C}" dt="2023-11-02T07:00:46.480" v="2019" actId="14100"/>
          <ac:picMkLst>
            <pc:docMk/>
            <pc:sldMk cId="1000143897" sldId="333"/>
            <ac:picMk id="48" creationId="{ECD37B66-6BB8-43F9-EA67-91AC7004100A}"/>
          </ac:picMkLst>
        </pc:picChg>
        <pc:picChg chg="add del mod">
          <ac:chgData name="#GOH BO JUN, ISSAC (WU BOJUN)#" userId="ce8c5c95-f0eb-4abf-bc55-35adb6fccc0a" providerId="ADAL" clId="{0E273739-5664-4C6C-9144-BAEAD735BB1C}" dt="2023-11-02T07:20:43.538" v="2137" actId="478"/>
          <ac:picMkLst>
            <pc:docMk/>
            <pc:sldMk cId="1000143897" sldId="333"/>
            <ac:picMk id="50" creationId="{E93155FE-50C0-F024-FC77-C92A0C410315}"/>
          </ac:picMkLst>
        </pc:picChg>
        <pc:picChg chg="add mod">
          <ac:chgData name="#GOH BO JUN, ISSAC (WU BOJUN)#" userId="ce8c5c95-f0eb-4abf-bc55-35adb6fccc0a" providerId="ADAL" clId="{0E273739-5664-4C6C-9144-BAEAD735BB1C}" dt="2023-11-02T07:20:52.642" v="2140" actId="14100"/>
          <ac:picMkLst>
            <pc:docMk/>
            <pc:sldMk cId="1000143897" sldId="333"/>
            <ac:picMk id="51" creationId="{8D5829D8-5B36-9CE1-35E5-40E2EBA33BDF}"/>
          </ac:picMkLst>
        </pc:picChg>
        <pc:picChg chg="add mod">
          <ac:chgData name="#GOH BO JUN, ISSAC (WU BOJUN)#" userId="ce8c5c95-f0eb-4abf-bc55-35adb6fccc0a" providerId="ADAL" clId="{0E273739-5664-4C6C-9144-BAEAD735BB1C}" dt="2023-11-02T07:02:36.879" v="2027" actId="1076"/>
          <ac:picMkLst>
            <pc:docMk/>
            <pc:sldMk cId="1000143897" sldId="333"/>
            <ac:picMk id="1026" creationId="{9DE2F344-57B6-A9F6-DEDE-483003A22D5A}"/>
          </ac:picMkLst>
        </pc:picChg>
      </pc:sldChg>
      <pc:sldChg chg="delSp del mod">
        <pc:chgData name="#GOH BO JUN, ISSAC (WU BOJUN)#" userId="ce8c5c95-f0eb-4abf-bc55-35adb6fccc0a" providerId="ADAL" clId="{0E273739-5664-4C6C-9144-BAEAD735BB1C}" dt="2023-11-02T06:29:46.236" v="299" actId="47"/>
        <pc:sldMkLst>
          <pc:docMk/>
          <pc:sldMk cId="1802974492" sldId="334"/>
        </pc:sldMkLst>
        <pc:spChg chg="del">
          <ac:chgData name="#GOH BO JUN, ISSAC (WU BOJUN)#" userId="ce8c5c95-f0eb-4abf-bc55-35adb6fccc0a" providerId="ADAL" clId="{0E273739-5664-4C6C-9144-BAEAD735BB1C}" dt="2023-11-02T06:29:37.647" v="296" actId="478"/>
          <ac:spMkLst>
            <pc:docMk/>
            <pc:sldMk cId="1802974492" sldId="334"/>
            <ac:spMk id="7" creationId="{C2ECFE66-B3F6-6D06-7C4F-9201F75BD60A}"/>
          </ac:spMkLst>
        </pc:spChg>
      </pc:sldChg>
      <pc:sldChg chg="addSp delSp modSp mod">
        <pc:chgData name="#GOH BO JUN, ISSAC (WU BOJUN)#" userId="ce8c5c95-f0eb-4abf-bc55-35adb6fccc0a" providerId="ADAL" clId="{0E273739-5664-4C6C-9144-BAEAD735BB1C}" dt="2023-11-02T07:27:28.551" v="2174" actId="1076"/>
        <pc:sldMkLst>
          <pc:docMk/>
          <pc:sldMk cId="808969331" sldId="335"/>
        </pc:sldMkLst>
        <pc:spChg chg="del">
          <ac:chgData name="#GOH BO JUN, ISSAC (WU BOJUN)#" userId="ce8c5c95-f0eb-4abf-bc55-35adb6fccc0a" providerId="ADAL" clId="{0E273739-5664-4C6C-9144-BAEAD735BB1C}" dt="2023-11-02T06:24:43.477" v="16" actId="478"/>
          <ac:spMkLst>
            <pc:docMk/>
            <pc:sldMk cId="808969331" sldId="335"/>
            <ac:spMk id="2" creationId="{A1AA4F35-E294-8948-000B-E70AF1D7035B}"/>
          </ac:spMkLst>
        </pc:spChg>
        <pc:spChg chg="mod">
          <ac:chgData name="#GOH BO JUN, ISSAC (WU BOJUN)#" userId="ce8c5c95-f0eb-4abf-bc55-35adb6fccc0a" providerId="ADAL" clId="{0E273739-5664-4C6C-9144-BAEAD735BB1C}" dt="2023-11-02T06:28:54.518" v="282" actId="20577"/>
          <ac:spMkLst>
            <pc:docMk/>
            <pc:sldMk cId="808969331" sldId="335"/>
            <ac:spMk id="3" creationId="{C862C7A7-122B-BFD5-4E62-E84E9A55ACBA}"/>
          </ac:spMkLst>
        </pc:spChg>
        <pc:spChg chg="add del mod">
          <ac:chgData name="#GOH BO JUN, ISSAC (WU BOJUN)#" userId="ce8c5c95-f0eb-4abf-bc55-35adb6fccc0a" providerId="ADAL" clId="{0E273739-5664-4C6C-9144-BAEAD735BB1C}" dt="2023-11-02T06:42:54.832" v="592" actId="478"/>
          <ac:spMkLst>
            <pc:docMk/>
            <pc:sldMk cId="808969331" sldId="335"/>
            <ac:spMk id="4" creationId="{0343C49D-80DD-AB92-547C-6EE72B09FA40}"/>
          </ac:spMkLst>
        </pc:spChg>
        <pc:spChg chg="del">
          <ac:chgData name="#GOH BO JUN, ISSAC (WU BOJUN)#" userId="ce8c5c95-f0eb-4abf-bc55-35adb6fccc0a" providerId="ADAL" clId="{0E273739-5664-4C6C-9144-BAEAD735BB1C}" dt="2023-11-02T06:24:37.072" v="7" actId="478"/>
          <ac:spMkLst>
            <pc:docMk/>
            <pc:sldMk cId="808969331" sldId="335"/>
            <ac:spMk id="5" creationId="{A8166F5E-E033-537B-5B3B-00113207E1A1}"/>
          </ac:spMkLst>
        </pc:spChg>
        <pc:spChg chg="del mod">
          <ac:chgData name="#GOH BO JUN, ISSAC (WU BOJUN)#" userId="ce8c5c95-f0eb-4abf-bc55-35adb6fccc0a" providerId="ADAL" clId="{0E273739-5664-4C6C-9144-BAEAD735BB1C}" dt="2023-11-02T07:25:45.819" v="2168" actId="478"/>
          <ac:spMkLst>
            <pc:docMk/>
            <pc:sldMk cId="808969331" sldId="335"/>
            <ac:spMk id="6" creationId="{C7CDCAF4-4F8F-0889-4B84-71B6092E4144}"/>
          </ac:spMkLst>
        </pc:spChg>
        <pc:spChg chg="mod">
          <ac:chgData name="#GOH BO JUN, ISSAC (WU BOJUN)#" userId="ce8c5c95-f0eb-4abf-bc55-35adb6fccc0a" providerId="ADAL" clId="{0E273739-5664-4C6C-9144-BAEAD735BB1C}" dt="2023-11-02T06:42:38.488" v="586"/>
          <ac:spMkLst>
            <pc:docMk/>
            <pc:sldMk cId="808969331" sldId="335"/>
            <ac:spMk id="8" creationId="{2F1BBA4C-613E-6D46-6496-49DF4CCE3C2B}"/>
          </ac:spMkLst>
        </pc:spChg>
        <pc:spChg chg="mod">
          <ac:chgData name="#GOH BO JUN, ISSAC (WU BOJUN)#" userId="ce8c5c95-f0eb-4abf-bc55-35adb6fccc0a" providerId="ADAL" clId="{0E273739-5664-4C6C-9144-BAEAD735BB1C}" dt="2023-11-02T06:42:38.488" v="586"/>
          <ac:spMkLst>
            <pc:docMk/>
            <pc:sldMk cId="808969331" sldId="335"/>
            <ac:spMk id="9" creationId="{CDCAD076-846B-D381-03E5-2A5392358355}"/>
          </ac:spMkLst>
        </pc:spChg>
        <pc:spChg chg="mod">
          <ac:chgData name="#GOH BO JUN, ISSAC (WU BOJUN)#" userId="ce8c5c95-f0eb-4abf-bc55-35adb6fccc0a" providerId="ADAL" clId="{0E273739-5664-4C6C-9144-BAEAD735BB1C}" dt="2023-11-02T06:42:42.633" v="587"/>
          <ac:spMkLst>
            <pc:docMk/>
            <pc:sldMk cId="808969331" sldId="335"/>
            <ac:spMk id="10" creationId="{8CBB8F4E-9A94-9FF4-1DA6-21279DD4B765}"/>
          </ac:spMkLst>
        </pc:spChg>
        <pc:spChg chg="del mod">
          <ac:chgData name="#GOH BO JUN, ISSAC (WU BOJUN)#" userId="ce8c5c95-f0eb-4abf-bc55-35adb6fccc0a" providerId="ADAL" clId="{0E273739-5664-4C6C-9144-BAEAD735BB1C}" dt="2023-11-02T06:43:45.392" v="612" actId="478"/>
          <ac:spMkLst>
            <pc:docMk/>
            <pc:sldMk cId="808969331" sldId="335"/>
            <ac:spMk id="11" creationId="{09268078-8C7C-9418-45A1-A88A24330827}"/>
          </ac:spMkLst>
        </pc:spChg>
        <pc:spChg chg="mod">
          <ac:chgData name="#GOH BO JUN, ISSAC (WU BOJUN)#" userId="ce8c5c95-f0eb-4abf-bc55-35adb6fccc0a" providerId="ADAL" clId="{0E273739-5664-4C6C-9144-BAEAD735BB1C}" dt="2023-11-02T06:42:38.488" v="586"/>
          <ac:spMkLst>
            <pc:docMk/>
            <pc:sldMk cId="808969331" sldId="335"/>
            <ac:spMk id="13" creationId="{7CF8B587-82CB-0998-5AD2-DBB49F97CAC8}"/>
          </ac:spMkLst>
        </pc:spChg>
        <pc:spChg chg="mod">
          <ac:chgData name="#GOH BO JUN, ISSAC (WU BOJUN)#" userId="ce8c5c95-f0eb-4abf-bc55-35adb6fccc0a" providerId="ADAL" clId="{0E273739-5664-4C6C-9144-BAEAD735BB1C}" dt="2023-11-02T06:43:04.145" v="596"/>
          <ac:spMkLst>
            <pc:docMk/>
            <pc:sldMk cId="808969331" sldId="335"/>
            <ac:spMk id="15" creationId="{38855EB2-1C23-B772-161E-24B15D61451A}"/>
          </ac:spMkLst>
        </pc:spChg>
        <pc:spChg chg="mod">
          <ac:chgData name="#GOH BO JUN, ISSAC (WU BOJUN)#" userId="ce8c5c95-f0eb-4abf-bc55-35adb6fccc0a" providerId="ADAL" clId="{0E273739-5664-4C6C-9144-BAEAD735BB1C}" dt="2023-11-02T06:43:04.145" v="596"/>
          <ac:spMkLst>
            <pc:docMk/>
            <pc:sldMk cId="808969331" sldId="335"/>
            <ac:spMk id="16" creationId="{5163C555-2381-1879-6A08-883D2CC81392}"/>
          </ac:spMkLst>
        </pc:spChg>
        <pc:spChg chg="mod">
          <ac:chgData name="#GOH BO JUN, ISSAC (WU BOJUN)#" userId="ce8c5c95-f0eb-4abf-bc55-35adb6fccc0a" providerId="ADAL" clId="{0E273739-5664-4C6C-9144-BAEAD735BB1C}" dt="2023-11-02T06:56:12.503" v="1970" actId="20577"/>
          <ac:spMkLst>
            <pc:docMk/>
            <pc:sldMk cId="808969331" sldId="335"/>
            <ac:spMk id="17" creationId="{733286CC-FF19-17F1-28D9-0D7924605052}"/>
          </ac:spMkLst>
        </pc:spChg>
        <pc:spChg chg="mod">
          <ac:chgData name="#GOH BO JUN, ISSAC (WU BOJUN)#" userId="ce8c5c95-f0eb-4abf-bc55-35adb6fccc0a" providerId="ADAL" clId="{0E273739-5664-4C6C-9144-BAEAD735BB1C}" dt="2023-11-02T06:56:03.477" v="1921" actId="20577"/>
          <ac:spMkLst>
            <pc:docMk/>
            <pc:sldMk cId="808969331" sldId="335"/>
            <ac:spMk id="18" creationId="{F18B84C7-630E-49CC-7A18-5737297008BF}"/>
          </ac:spMkLst>
        </pc:spChg>
        <pc:spChg chg="mod">
          <ac:chgData name="#GOH BO JUN, ISSAC (WU BOJUN)#" userId="ce8c5c95-f0eb-4abf-bc55-35adb6fccc0a" providerId="ADAL" clId="{0E273739-5664-4C6C-9144-BAEAD735BB1C}" dt="2023-11-02T06:43:20.627" v="603"/>
          <ac:spMkLst>
            <pc:docMk/>
            <pc:sldMk cId="808969331" sldId="335"/>
            <ac:spMk id="20" creationId="{5CDC116B-90AE-D750-A13C-B85DF205A12C}"/>
          </ac:spMkLst>
        </pc:spChg>
        <pc:spChg chg="mod">
          <ac:chgData name="#GOH BO JUN, ISSAC (WU BOJUN)#" userId="ce8c5c95-f0eb-4abf-bc55-35adb6fccc0a" providerId="ADAL" clId="{0E273739-5664-4C6C-9144-BAEAD735BB1C}" dt="2023-11-02T06:43:20.627" v="603"/>
          <ac:spMkLst>
            <pc:docMk/>
            <pc:sldMk cId="808969331" sldId="335"/>
            <ac:spMk id="21" creationId="{F6F7D590-9FFB-52BC-83DB-752B05E5E411}"/>
          </ac:spMkLst>
        </pc:spChg>
        <pc:spChg chg="mod">
          <ac:chgData name="#GOH BO JUN, ISSAC (WU BOJUN)#" userId="ce8c5c95-f0eb-4abf-bc55-35adb6fccc0a" providerId="ADAL" clId="{0E273739-5664-4C6C-9144-BAEAD735BB1C}" dt="2023-11-02T06:43:28.231" v="605"/>
          <ac:spMkLst>
            <pc:docMk/>
            <pc:sldMk cId="808969331" sldId="335"/>
            <ac:spMk id="22" creationId="{500E4DA4-6290-6756-4DD8-78B31AF999BA}"/>
          </ac:spMkLst>
        </pc:spChg>
        <pc:spChg chg="mod">
          <ac:chgData name="#GOH BO JUN, ISSAC (WU BOJUN)#" userId="ce8c5c95-f0eb-4abf-bc55-35adb6fccc0a" providerId="ADAL" clId="{0E273739-5664-4C6C-9144-BAEAD735BB1C}" dt="2023-11-02T06:56:16.079" v="1979" actId="20577"/>
          <ac:spMkLst>
            <pc:docMk/>
            <pc:sldMk cId="808969331" sldId="335"/>
            <ac:spMk id="23" creationId="{30CC9E99-43B5-743D-BF94-C6D67CD40883}"/>
          </ac:spMkLst>
        </pc:spChg>
        <pc:spChg chg="mod">
          <ac:chgData name="#GOH BO JUN, ISSAC (WU BOJUN)#" userId="ce8c5c95-f0eb-4abf-bc55-35adb6fccc0a" providerId="ADAL" clId="{0E273739-5664-4C6C-9144-BAEAD735BB1C}" dt="2023-11-02T06:43:33.179" v="607"/>
          <ac:spMkLst>
            <pc:docMk/>
            <pc:sldMk cId="808969331" sldId="335"/>
            <ac:spMk id="25" creationId="{32BE9D38-FA71-0D7D-93D7-44D849BE94A1}"/>
          </ac:spMkLst>
        </pc:spChg>
        <pc:spChg chg="mod">
          <ac:chgData name="#GOH BO JUN, ISSAC (WU BOJUN)#" userId="ce8c5c95-f0eb-4abf-bc55-35adb6fccc0a" providerId="ADAL" clId="{0E273739-5664-4C6C-9144-BAEAD735BB1C}" dt="2023-11-02T06:43:33.179" v="607"/>
          <ac:spMkLst>
            <pc:docMk/>
            <pc:sldMk cId="808969331" sldId="335"/>
            <ac:spMk id="26" creationId="{4366EE62-18D5-0838-2E10-D0E1DB8B72C1}"/>
          </ac:spMkLst>
        </pc:spChg>
        <pc:spChg chg="mod">
          <ac:chgData name="#GOH BO JUN, ISSAC (WU BOJUN)#" userId="ce8c5c95-f0eb-4abf-bc55-35adb6fccc0a" providerId="ADAL" clId="{0E273739-5664-4C6C-9144-BAEAD735BB1C}" dt="2023-11-02T06:58:35.928" v="2002" actId="20577"/>
          <ac:spMkLst>
            <pc:docMk/>
            <pc:sldMk cId="808969331" sldId="335"/>
            <ac:spMk id="27" creationId="{97DA0035-AC84-0B64-E3F1-D442A7B05EDB}"/>
          </ac:spMkLst>
        </pc:spChg>
        <pc:spChg chg="mod">
          <ac:chgData name="#GOH BO JUN, ISSAC (WU BOJUN)#" userId="ce8c5c95-f0eb-4abf-bc55-35adb6fccc0a" providerId="ADAL" clId="{0E273739-5664-4C6C-9144-BAEAD735BB1C}" dt="2023-11-02T06:56:25.013" v="1996" actId="20577"/>
          <ac:spMkLst>
            <pc:docMk/>
            <pc:sldMk cId="808969331" sldId="335"/>
            <ac:spMk id="28" creationId="{89ACD56C-84BF-9222-0A43-E7D907536CC6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38" creationId="{86188063-8647-96FB-5FC0-3273978F55AE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39" creationId="{504BAA77-C653-33A3-4ACB-4A002AEBD9A6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40" creationId="{029B2D1F-D392-8477-463E-8F69AF284A01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41" creationId="{1EE8C4D0-BEAC-6603-0714-B694F2006180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42" creationId="{D0EA353D-41FF-29F5-9BAF-A82F70B74299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43" creationId="{FA4016F9-D37D-D1B6-D403-2877A7B26567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44" creationId="{D1F4ACD7-50D8-AB26-F887-4DD2DBAC3D25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45" creationId="{13791BA3-E45D-0441-AF07-557BD2B201E7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46" creationId="{F9A602B5-2A3A-DACA-87F3-22A538299F30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47" creationId="{CE854DE7-E371-85B5-2348-007ABAE5CBBF}"/>
          </ac:spMkLst>
        </pc:spChg>
        <pc:spChg chg="del mod">
          <ac:chgData name="#GOH BO JUN, ISSAC (WU BOJUN)#" userId="ce8c5c95-f0eb-4abf-bc55-35adb6fccc0a" providerId="ADAL" clId="{0E273739-5664-4C6C-9144-BAEAD735BB1C}" dt="2023-11-02T07:23:27.500" v="2153" actId="478"/>
          <ac:spMkLst>
            <pc:docMk/>
            <pc:sldMk cId="808969331" sldId="335"/>
            <ac:spMk id="48" creationId="{7DE14561-083D-880E-82C3-9003599A0E6C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50" creationId="{CFE798F4-C9A3-E05F-B3DD-17C6AAF104C9}"/>
          </ac:spMkLst>
        </pc:spChg>
        <pc:spChg chg="mod">
          <ac:chgData name="#GOH BO JUN, ISSAC (WU BOJUN)#" userId="ce8c5c95-f0eb-4abf-bc55-35adb6fccc0a" providerId="ADAL" clId="{0E273739-5664-4C6C-9144-BAEAD735BB1C}" dt="2023-11-02T07:23:23.076" v="2150" actId="27803"/>
          <ac:spMkLst>
            <pc:docMk/>
            <pc:sldMk cId="808969331" sldId="335"/>
            <ac:spMk id="51" creationId="{8A864590-17A0-E8AF-FDA4-C85315964A04}"/>
          </ac:spMkLst>
        </pc:spChg>
        <pc:grpChg chg="add del mod">
          <ac:chgData name="#GOH BO JUN, ISSAC (WU BOJUN)#" userId="ce8c5c95-f0eb-4abf-bc55-35adb6fccc0a" providerId="ADAL" clId="{0E273739-5664-4C6C-9144-BAEAD735BB1C}" dt="2023-11-02T06:55:54.688" v="1897" actId="478"/>
          <ac:grpSpMkLst>
            <pc:docMk/>
            <pc:sldMk cId="808969331" sldId="335"/>
            <ac:grpSpMk id="7" creationId="{4B23B593-2E6A-7852-1C84-91796696D9CB}"/>
          </ac:grpSpMkLst>
        </pc:grpChg>
        <pc:grpChg chg="add del mod">
          <ac:chgData name="#GOH BO JUN, ISSAC (WU BOJUN)#" userId="ce8c5c95-f0eb-4abf-bc55-35adb6fccc0a" providerId="ADAL" clId="{0E273739-5664-4C6C-9144-BAEAD735BB1C}" dt="2023-11-02T06:43:19.827" v="602" actId="21"/>
          <ac:grpSpMkLst>
            <pc:docMk/>
            <pc:sldMk cId="808969331" sldId="335"/>
            <ac:grpSpMk id="14" creationId="{75170DB0-D8C2-C628-5274-24F082D9527C}"/>
          </ac:grpSpMkLst>
        </pc:grpChg>
        <pc:grpChg chg="add mod">
          <ac:chgData name="#GOH BO JUN, ISSAC (WU BOJUN)#" userId="ce8c5c95-f0eb-4abf-bc55-35adb6fccc0a" providerId="ADAL" clId="{0E273739-5664-4C6C-9144-BAEAD735BB1C}" dt="2023-11-02T06:43:23.444" v="604" actId="1076"/>
          <ac:grpSpMkLst>
            <pc:docMk/>
            <pc:sldMk cId="808969331" sldId="335"/>
            <ac:grpSpMk id="19" creationId="{8B4E11F5-D5B2-FDEB-41AF-C525D0079F55}"/>
          </ac:grpSpMkLst>
        </pc:grpChg>
        <pc:grpChg chg="add mod">
          <ac:chgData name="#GOH BO JUN, ISSAC (WU BOJUN)#" userId="ce8c5c95-f0eb-4abf-bc55-35adb6fccc0a" providerId="ADAL" clId="{0E273739-5664-4C6C-9144-BAEAD735BB1C}" dt="2023-11-02T06:43:36.911" v="609" actId="1076"/>
          <ac:grpSpMkLst>
            <pc:docMk/>
            <pc:sldMk cId="808969331" sldId="335"/>
            <ac:grpSpMk id="24" creationId="{2D50742E-43A5-D6F5-4056-1126DD42F6DC}"/>
          </ac:grpSpMkLst>
        </pc:grpChg>
        <pc:grpChg chg="del mod">
          <ac:chgData name="#GOH BO JUN, ISSAC (WU BOJUN)#" userId="ce8c5c95-f0eb-4abf-bc55-35adb6fccc0a" providerId="ADAL" clId="{0E273739-5664-4C6C-9144-BAEAD735BB1C}" dt="2023-11-02T07:23:27.500" v="2153" actId="478"/>
          <ac:grpSpMkLst>
            <pc:docMk/>
            <pc:sldMk cId="808969331" sldId="335"/>
            <ac:grpSpMk id="37" creationId="{32F48131-A9CA-9B4A-145D-DA2A4EA2EB03}"/>
          </ac:grpSpMkLst>
        </pc:grpChg>
        <pc:grpChg chg="del mod">
          <ac:chgData name="#GOH BO JUN, ISSAC (WU BOJUN)#" userId="ce8c5c95-f0eb-4abf-bc55-35adb6fccc0a" providerId="ADAL" clId="{0E273739-5664-4C6C-9144-BAEAD735BB1C}" dt="2023-11-02T07:23:27.500" v="2153" actId="478"/>
          <ac:grpSpMkLst>
            <pc:docMk/>
            <pc:sldMk cId="808969331" sldId="335"/>
            <ac:grpSpMk id="49" creationId="{1602D0EF-EC2E-4F07-C132-7B70ECB0F03B}"/>
          </ac:grpSpMkLst>
        </pc:grpChg>
        <pc:picChg chg="del mod">
          <ac:chgData name="#GOH BO JUN, ISSAC (WU BOJUN)#" userId="ce8c5c95-f0eb-4abf-bc55-35adb6fccc0a" providerId="ADAL" clId="{0E273739-5664-4C6C-9144-BAEAD735BB1C}" dt="2023-11-02T06:56:34.668" v="1999" actId="478"/>
          <ac:picMkLst>
            <pc:docMk/>
            <pc:sldMk cId="808969331" sldId="335"/>
            <ac:picMk id="12" creationId="{57BB8C30-0480-FC18-F638-DE050E1895E8}"/>
          </ac:picMkLst>
        </pc:picChg>
        <pc:picChg chg="add del mod">
          <ac:chgData name="#GOH BO JUN, ISSAC (WU BOJUN)#" userId="ce8c5c95-f0eb-4abf-bc55-35adb6fccc0a" providerId="ADAL" clId="{0E273739-5664-4C6C-9144-BAEAD735BB1C}" dt="2023-11-02T07:21:01.805" v="2143" actId="478"/>
          <ac:picMkLst>
            <pc:docMk/>
            <pc:sldMk cId="808969331" sldId="335"/>
            <ac:picMk id="30" creationId="{93D742EB-CCB4-9BB2-439B-F998770FB461}"/>
          </ac:picMkLst>
        </pc:picChg>
        <pc:picChg chg="add del mod">
          <ac:chgData name="#GOH BO JUN, ISSAC (WU BOJUN)#" userId="ce8c5c95-f0eb-4abf-bc55-35adb6fccc0a" providerId="ADAL" clId="{0E273739-5664-4C6C-9144-BAEAD735BB1C}" dt="2023-11-02T07:23:23.076" v="2150" actId="27803"/>
          <ac:picMkLst>
            <pc:docMk/>
            <pc:sldMk cId="808969331" sldId="335"/>
            <ac:picMk id="32" creationId="{4055F9F9-3230-0943-D1F6-DAE8C9F104B5}"/>
          </ac:picMkLst>
        </pc:picChg>
        <pc:picChg chg="add del mod">
          <ac:chgData name="#GOH BO JUN, ISSAC (WU BOJUN)#" userId="ce8c5c95-f0eb-4abf-bc55-35adb6fccc0a" providerId="ADAL" clId="{0E273739-5664-4C6C-9144-BAEAD735BB1C}" dt="2023-11-02T07:23:23.076" v="2150" actId="27803"/>
          <ac:picMkLst>
            <pc:docMk/>
            <pc:sldMk cId="808969331" sldId="335"/>
            <ac:picMk id="34" creationId="{7DE14561-083D-880E-82C3-9003599A0E6C}"/>
          </ac:picMkLst>
        </pc:picChg>
        <pc:picChg chg="add del mod">
          <ac:chgData name="#GOH BO JUN, ISSAC (WU BOJUN)#" userId="ce8c5c95-f0eb-4abf-bc55-35adb6fccc0a" providerId="ADAL" clId="{0E273739-5664-4C6C-9144-BAEAD735BB1C}" dt="2023-11-02T07:23:23.076" v="2150" actId="27803"/>
          <ac:picMkLst>
            <pc:docMk/>
            <pc:sldMk cId="808969331" sldId="335"/>
            <ac:picMk id="36" creationId="{EA851843-6B60-73D9-5ADE-DC8DEBBA13B4}"/>
          </ac:picMkLst>
        </pc:picChg>
        <pc:picChg chg="add mod">
          <ac:chgData name="#GOH BO JUN, ISSAC (WU BOJUN)#" userId="ce8c5c95-f0eb-4abf-bc55-35adb6fccc0a" providerId="ADAL" clId="{0E273739-5664-4C6C-9144-BAEAD735BB1C}" dt="2023-11-02T07:23:58.899" v="2157" actId="14100"/>
          <ac:picMkLst>
            <pc:docMk/>
            <pc:sldMk cId="808969331" sldId="335"/>
            <ac:picMk id="53" creationId="{15B9B908-DC39-CFFF-3801-10A38BB0DB1F}"/>
          </ac:picMkLst>
        </pc:picChg>
        <pc:picChg chg="add mod">
          <ac:chgData name="#GOH BO JUN, ISSAC (WU BOJUN)#" userId="ce8c5c95-f0eb-4abf-bc55-35adb6fccc0a" providerId="ADAL" clId="{0E273739-5664-4C6C-9144-BAEAD735BB1C}" dt="2023-11-02T07:24:38.859" v="2162" actId="14100"/>
          <ac:picMkLst>
            <pc:docMk/>
            <pc:sldMk cId="808969331" sldId="335"/>
            <ac:picMk id="55" creationId="{BF37AB44-8C27-83D2-0498-2B1B6FC0431B}"/>
          </ac:picMkLst>
        </pc:picChg>
        <pc:picChg chg="add mod">
          <ac:chgData name="#GOH BO JUN, ISSAC (WU BOJUN)#" userId="ce8c5c95-f0eb-4abf-bc55-35adb6fccc0a" providerId="ADAL" clId="{0E273739-5664-4C6C-9144-BAEAD735BB1C}" dt="2023-11-02T07:25:01.491" v="2167" actId="14100"/>
          <ac:picMkLst>
            <pc:docMk/>
            <pc:sldMk cId="808969331" sldId="335"/>
            <ac:picMk id="57" creationId="{0102C6BC-D9D5-5245-9C4F-538589D6ABAD}"/>
          </ac:picMkLst>
        </pc:picChg>
        <pc:picChg chg="add mod">
          <ac:chgData name="#GOH BO JUN, ISSAC (WU BOJUN)#" userId="ce8c5c95-f0eb-4abf-bc55-35adb6fccc0a" providerId="ADAL" clId="{0E273739-5664-4C6C-9144-BAEAD735BB1C}" dt="2023-11-02T07:25:51.775" v="2171" actId="1076"/>
          <ac:picMkLst>
            <pc:docMk/>
            <pc:sldMk cId="808969331" sldId="335"/>
            <ac:picMk id="58" creationId="{DD2BC528-9E6D-D629-1554-D0F52719929F}"/>
          </ac:picMkLst>
        </pc:picChg>
        <pc:picChg chg="add mod">
          <ac:chgData name="#GOH BO JUN, ISSAC (WU BOJUN)#" userId="ce8c5c95-f0eb-4abf-bc55-35adb6fccc0a" providerId="ADAL" clId="{0E273739-5664-4C6C-9144-BAEAD735BB1C}" dt="2023-11-02T07:27:28.551" v="2174" actId="1076"/>
          <ac:picMkLst>
            <pc:docMk/>
            <pc:sldMk cId="808969331" sldId="335"/>
            <ac:picMk id="59" creationId="{A0079EDD-13C5-CC06-A546-1E99DADA005A}"/>
          </ac:picMkLst>
        </pc:picChg>
      </pc:sldChg>
      <pc:sldChg chg="addSp delSp modSp add mod">
        <pc:chgData name="#GOH BO JUN, ISSAC (WU BOJUN)#" userId="ce8c5c95-f0eb-4abf-bc55-35adb6fccc0a" providerId="ADAL" clId="{0E273739-5664-4C6C-9144-BAEAD735BB1C}" dt="2023-11-09T03:47:58.567" v="2200" actId="1076"/>
        <pc:sldMkLst>
          <pc:docMk/>
          <pc:sldMk cId="2308324940" sldId="336"/>
        </pc:sldMkLst>
        <pc:spChg chg="del mod">
          <ac:chgData name="#GOH BO JUN, ISSAC (WU BOJUN)#" userId="ce8c5c95-f0eb-4abf-bc55-35adb6fccc0a" providerId="ADAL" clId="{0E273739-5664-4C6C-9144-BAEAD735BB1C}" dt="2023-11-02T06:38:05.133" v="439" actId="478"/>
          <ac:spMkLst>
            <pc:docMk/>
            <pc:sldMk cId="2308324940" sldId="336"/>
            <ac:spMk id="4" creationId="{1B11C295-2517-70C3-D855-24E07A789899}"/>
          </ac:spMkLst>
        </pc:spChg>
        <pc:spChg chg="mod">
          <ac:chgData name="#GOH BO JUN, ISSAC (WU BOJUN)#" userId="ce8c5c95-f0eb-4abf-bc55-35adb6fccc0a" providerId="ADAL" clId="{0E273739-5664-4C6C-9144-BAEAD735BB1C}" dt="2023-11-02T06:37:17.320" v="423"/>
          <ac:spMkLst>
            <pc:docMk/>
            <pc:sldMk cId="2308324940" sldId="336"/>
            <ac:spMk id="6" creationId="{7742925B-97B4-3CAC-74C3-4ADEDC83A92F}"/>
          </ac:spMkLst>
        </pc:spChg>
        <pc:spChg chg="mod">
          <ac:chgData name="#GOH BO JUN, ISSAC (WU BOJUN)#" userId="ce8c5c95-f0eb-4abf-bc55-35adb6fccc0a" providerId="ADAL" clId="{0E273739-5664-4C6C-9144-BAEAD735BB1C}" dt="2023-11-02T06:37:17.320" v="423"/>
          <ac:spMkLst>
            <pc:docMk/>
            <pc:sldMk cId="2308324940" sldId="336"/>
            <ac:spMk id="7" creationId="{49BEB6A1-09A7-A298-A7E8-82154242F669}"/>
          </ac:spMkLst>
        </pc:spChg>
        <pc:spChg chg="del mod">
          <ac:chgData name="#GOH BO JUN, ISSAC (WU BOJUN)#" userId="ce8c5c95-f0eb-4abf-bc55-35adb6fccc0a" providerId="ADAL" clId="{0E273739-5664-4C6C-9144-BAEAD735BB1C}" dt="2023-11-02T06:33:02.270" v="348" actId="478"/>
          <ac:spMkLst>
            <pc:docMk/>
            <pc:sldMk cId="2308324940" sldId="336"/>
            <ac:spMk id="8" creationId="{57FE2DA8-E03D-37E1-0909-72543B4B94C9}"/>
          </ac:spMkLst>
        </pc:spChg>
        <pc:spChg chg="mod">
          <ac:chgData name="#GOH BO JUN, ISSAC (WU BOJUN)#" userId="ce8c5c95-f0eb-4abf-bc55-35adb6fccc0a" providerId="ADAL" clId="{0E273739-5664-4C6C-9144-BAEAD735BB1C}" dt="2023-11-02T06:46:57.137" v="952" actId="14100"/>
          <ac:spMkLst>
            <pc:docMk/>
            <pc:sldMk cId="2308324940" sldId="336"/>
            <ac:spMk id="9" creationId="{E4CBB840-B52F-2E1B-14DA-A26B348ED7EF}"/>
          </ac:spMkLst>
        </pc:spChg>
        <pc:spChg chg="mod">
          <ac:chgData name="#GOH BO JUN, ISSAC (WU BOJUN)#" userId="ce8c5c95-f0eb-4abf-bc55-35adb6fccc0a" providerId="ADAL" clId="{0E273739-5664-4C6C-9144-BAEAD735BB1C}" dt="2023-11-02T06:46:34.810" v="881" actId="20577"/>
          <ac:spMkLst>
            <pc:docMk/>
            <pc:sldMk cId="2308324940" sldId="336"/>
            <ac:spMk id="10" creationId="{EE342239-A924-16F5-6007-3A05A60B472A}"/>
          </ac:spMkLst>
        </pc:spChg>
        <pc:spChg chg="mod">
          <ac:chgData name="#GOH BO JUN, ISSAC (WU BOJUN)#" userId="ce8c5c95-f0eb-4abf-bc55-35adb6fccc0a" providerId="ADAL" clId="{0E273739-5664-4C6C-9144-BAEAD735BB1C}" dt="2023-11-02T06:37:27.133" v="426"/>
          <ac:spMkLst>
            <pc:docMk/>
            <pc:sldMk cId="2308324940" sldId="336"/>
            <ac:spMk id="12" creationId="{084A8A65-0917-2965-0CF0-FAAEDE8E48C5}"/>
          </ac:spMkLst>
        </pc:spChg>
        <pc:spChg chg="mod">
          <ac:chgData name="#GOH BO JUN, ISSAC (WU BOJUN)#" userId="ce8c5c95-f0eb-4abf-bc55-35adb6fccc0a" providerId="ADAL" clId="{0E273739-5664-4C6C-9144-BAEAD735BB1C}" dt="2023-11-02T06:37:27.133" v="426"/>
          <ac:spMkLst>
            <pc:docMk/>
            <pc:sldMk cId="2308324940" sldId="336"/>
            <ac:spMk id="13" creationId="{CB237D34-BA48-E1EF-95A3-F8A78708B88F}"/>
          </ac:spMkLst>
        </pc:spChg>
        <pc:spChg chg="mod">
          <ac:chgData name="#GOH BO JUN, ISSAC (WU BOJUN)#" userId="ce8c5c95-f0eb-4abf-bc55-35adb6fccc0a" providerId="ADAL" clId="{0E273739-5664-4C6C-9144-BAEAD735BB1C}" dt="2023-11-02T07:04:18.721" v="2040" actId="313"/>
          <ac:spMkLst>
            <pc:docMk/>
            <pc:sldMk cId="2308324940" sldId="336"/>
            <ac:spMk id="14" creationId="{5248D395-DDF1-1927-569B-26C426227797}"/>
          </ac:spMkLst>
        </pc:spChg>
        <pc:spChg chg="mod">
          <ac:chgData name="#GOH BO JUN, ISSAC (WU BOJUN)#" userId="ce8c5c95-f0eb-4abf-bc55-35adb6fccc0a" providerId="ADAL" clId="{0E273739-5664-4C6C-9144-BAEAD735BB1C}" dt="2023-11-02T06:47:04.845" v="971" actId="20577"/>
          <ac:spMkLst>
            <pc:docMk/>
            <pc:sldMk cId="2308324940" sldId="336"/>
            <ac:spMk id="15" creationId="{5FAB7723-7F29-B73B-1AB8-BCAF51176228}"/>
          </ac:spMkLst>
        </pc:spChg>
        <pc:spChg chg="mod">
          <ac:chgData name="#GOH BO JUN, ISSAC (WU BOJUN)#" userId="ce8c5c95-f0eb-4abf-bc55-35adb6fccc0a" providerId="ADAL" clId="{0E273739-5664-4C6C-9144-BAEAD735BB1C}" dt="2023-11-02T06:37:37.865" v="430"/>
          <ac:spMkLst>
            <pc:docMk/>
            <pc:sldMk cId="2308324940" sldId="336"/>
            <ac:spMk id="17" creationId="{7271B95C-329B-561D-E9B2-37671E90B11F}"/>
          </ac:spMkLst>
        </pc:spChg>
        <pc:spChg chg="add del mod">
          <ac:chgData name="#GOH BO JUN, ISSAC (WU BOJUN)#" userId="ce8c5c95-f0eb-4abf-bc55-35adb6fccc0a" providerId="ADAL" clId="{0E273739-5664-4C6C-9144-BAEAD735BB1C}" dt="2023-11-02T06:37:45.402" v="436" actId="1076"/>
          <ac:spMkLst>
            <pc:docMk/>
            <pc:sldMk cId="2308324940" sldId="336"/>
            <ac:spMk id="18" creationId="{C30B5442-70BC-8FB6-25FF-E9923C58F032}"/>
          </ac:spMkLst>
        </pc:spChg>
        <pc:spChg chg="mod">
          <ac:chgData name="#GOH BO JUN, ISSAC (WU BOJUN)#" userId="ce8c5c95-f0eb-4abf-bc55-35adb6fccc0a" providerId="ADAL" clId="{0E273739-5664-4C6C-9144-BAEAD735BB1C}" dt="2023-11-02T06:37:57.132" v="438"/>
          <ac:spMkLst>
            <pc:docMk/>
            <pc:sldMk cId="2308324940" sldId="336"/>
            <ac:spMk id="19" creationId="{B30A8108-C5A4-7A6D-7010-A63B6E2B1BB3}"/>
          </ac:spMkLst>
        </pc:spChg>
        <pc:spChg chg="mod">
          <ac:chgData name="#GOH BO JUN, ISSAC (WU BOJUN)#" userId="ce8c5c95-f0eb-4abf-bc55-35adb6fccc0a" providerId="ADAL" clId="{0E273739-5664-4C6C-9144-BAEAD735BB1C}" dt="2023-11-02T06:37:37.865" v="430"/>
          <ac:spMkLst>
            <pc:docMk/>
            <pc:sldMk cId="2308324940" sldId="336"/>
            <ac:spMk id="20" creationId="{1AEE821D-437B-7A10-0CE1-B3AEDAE16AAA}"/>
          </ac:spMkLst>
        </pc:spChg>
        <pc:grpChg chg="add mod">
          <ac:chgData name="#GOH BO JUN, ISSAC (WU BOJUN)#" userId="ce8c5c95-f0eb-4abf-bc55-35adb6fccc0a" providerId="ADAL" clId="{0E273739-5664-4C6C-9144-BAEAD735BB1C}" dt="2023-11-02T06:37:17.320" v="423"/>
          <ac:grpSpMkLst>
            <pc:docMk/>
            <pc:sldMk cId="2308324940" sldId="336"/>
            <ac:grpSpMk id="5" creationId="{63E2B31B-A939-922C-45F6-7D2A08AC7F84}"/>
          </ac:grpSpMkLst>
        </pc:grpChg>
        <pc:grpChg chg="add mod">
          <ac:chgData name="#GOH BO JUN, ISSAC (WU BOJUN)#" userId="ce8c5c95-f0eb-4abf-bc55-35adb6fccc0a" providerId="ADAL" clId="{0E273739-5664-4C6C-9144-BAEAD735BB1C}" dt="2023-11-02T06:37:29.751" v="427" actId="1076"/>
          <ac:grpSpMkLst>
            <pc:docMk/>
            <pc:sldMk cId="2308324940" sldId="336"/>
            <ac:grpSpMk id="11" creationId="{6FE06687-35E1-EB89-932A-0AE488711B09}"/>
          </ac:grpSpMkLst>
        </pc:grpChg>
        <pc:grpChg chg="add del mod">
          <ac:chgData name="#GOH BO JUN, ISSAC (WU BOJUN)#" userId="ce8c5c95-f0eb-4abf-bc55-35adb6fccc0a" providerId="ADAL" clId="{0E273739-5664-4C6C-9144-BAEAD735BB1C}" dt="2023-11-02T06:38:07.547" v="440" actId="478"/>
          <ac:grpSpMkLst>
            <pc:docMk/>
            <pc:sldMk cId="2308324940" sldId="336"/>
            <ac:grpSpMk id="16" creationId="{91FE764B-5BF9-C191-B4E7-4C2291FBD727}"/>
          </ac:grpSpMkLst>
        </pc:grpChg>
        <pc:picChg chg="del mod">
          <ac:chgData name="#GOH BO JUN, ISSAC (WU BOJUN)#" userId="ce8c5c95-f0eb-4abf-bc55-35adb6fccc0a" providerId="ADAL" clId="{0E273739-5664-4C6C-9144-BAEAD735BB1C}" dt="2023-11-02T06:38:20.619" v="442" actId="478"/>
          <ac:picMkLst>
            <pc:docMk/>
            <pc:sldMk cId="2308324940" sldId="336"/>
            <ac:picMk id="2" creationId="{161C599B-2C6D-5F84-7A63-AB7AE57D36DE}"/>
          </ac:picMkLst>
        </pc:picChg>
        <pc:picChg chg="add mod">
          <ac:chgData name="#GOH BO JUN, ISSAC (WU BOJUN)#" userId="ce8c5c95-f0eb-4abf-bc55-35adb6fccc0a" providerId="ADAL" clId="{0E273739-5664-4C6C-9144-BAEAD735BB1C}" dt="2023-11-02T07:03:12.463" v="2032" actId="14100"/>
          <ac:picMkLst>
            <pc:docMk/>
            <pc:sldMk cId="2308324940" sldId="336"/>
            <ac:picMk id="22" creationId="{81765887-201F-3C0C-703F-05C304DF0B9B}"/>
          </ac:picMkLst>
        </pc:picChg>
        <pc:picChg chg="add mod">
          <ac:chgData name="#GOH BO JUN, ISSAC (WU BOJUN)#" userId="ce8c5c95-f0eb-4abf-bc55-35adb6fccc0a" providerId="ADAL" clId="{0E273739-5664-4C6C-9144-BAEAD735BB1C}" dt="2023-11-02T07:03:37.525" v="2036" actId="14100"/>
          <ac:picMkLst>
            <pc:docMk/>
            <pc:sldMk cId="2308324940" sldId="336"/>
            <ac:picMk id="24" creationId="{462B8B44-ADF2-A25F-C0CD-C1064A9D6A98}"/>
          </ac:picMkLst>
        </pc:picChg>
        <pc:picChg chg="add mod">
          <ac:chgData name="#GOH BO JUN, ISSAC (WU BOJUN)#" userId="ce8c5c95-f0eb-4abf-bc55-35adb6fccc0a" providerId="ADAL" clId="{0E273739-5664-4C6C-9144-BAEAD735BB1C}" dt="2023-11-02T07:04:14.023" v="2039" actId="1076"/>
          <ac:picMkLst>
            <pc:docMk/>
            <pc:sldMk cId="2308324940" sldId="336"/>
            <ac:picMk id="2050" creationId="{862FD379-ACFE-A87A-7F53-79065B3EE215}"/>
          </ac:picMkLst>
        </pc:picChg>
        <pc:picChg chg="add mod">
          <ac:chgData name="#GOH BO JUN, ISSAC (WU BOJUN)#" userId="ce8c5c95-f0eb-4abf-bc55-35adb6fccc0a" providerId="ADAL" clId="{0E273739-5664-4C6C-9144-BAEAD735BB1C}" dt="2023-11-09T03:47:58.567" v="2200" actId="1076"/>
          <ac:picMkLst>
            <pc:docMk/>
            <pc:sldMk cId="2308324940" sldId="336"/>
            <ac:picMk id="2052" creationId="{FD96FB7B-31B1-EFCC-5054-A9E5D41C03F3}"/>
          </ac:picMkLst>
        </pc:picChg>
      </pc:sldChg>
      <pc:sldChg chg="delSp modSp add del mod">
        <pc:chgData name="#GOH BO JUN, ISSAC (WU BOJUN)#" userId="ce8c5c95-f0eb-4abf-bc55-35adb6fccc0a" providerId="ADAL" clId="{0E273739-5664-4C6C-9144-BAEAD735BB1C}" dt="2023-11-02T06:29:09.914" v="285" actId="47"/>
        <pc:sldMkLst>
          <pc:docMk/>
          <pc:sldMk cId="3375426120" sldId="336"/>
        </pc:sldMkLst>
        <pc:spChg chg="del mod">
          <ac:chgData name="#GOH BO JUN, ISSAC (WU BOJUN)#" userId="ce8c5c95-f0eb-4abf-bc55-35adb6fccc0a" providerId="ADAL" clId="{0E273739-5664-4C6C-9144-BAEAD735BB1C}" dt="2023-11-02T06:26:56.160" v="135" actId="478"/>
          <ac:spMkLst>
            <pc:docMk/>
            <pc:sldMk cId="3375426120" sldId="336"/>
            <ac:spMk id="2" creationId="{B020BF45-664C-95CB-52F2-22BE96C59AAA}"/>
          </ac:spMkLst>
        </pc:spChg>
        <pc:spChg chg="mod">
          <ac:chgData name="#GOH BO JUN, ISSAC (WU BOJUN)#" userId="ce8c5c95-f0eb-4abf-bc55-35adb6fccc0a" providerId="ADAL" clId="{0E273739-5664-4C6C-9144-BAEAD735BB1C}" dt="2023-11-02T06:26:53.966" v="133" actId="20577"/>
          <ac:spMkLst>
            <pc:docMk/>
            <pc:sldMk cId="3375426120" sldId="336"/>
            <ac:spMk id="3" creationId="{C862C7A7-122B-BFD5-4E62-E84E9A55ACBA}"/>
          </ac:spMkLst>
        </pc:spChg>
        <pc:spChg chg="del mod">
          <ac:chgData name="#GOH BO JUN, ISSAC (WU BOJUN)#" userId="ce8c5c95-f0eb-4abf-bc55-35adb6fccc0a" providerId="ADAL" clId="{0E273739-5664-4C6C-9144-BAEAD735BB1C}" dt="2023-11-02T06:26:49.875" v="113" actId="478"/>
          <ac:spMkLst>
            <pc:docMk/>
            <pc:sldMk cId="3375426120" sldId="336"/>
            <ac:spMk id="7" creationId="{8001142F-8EE3-C204-BDD0-9A314B753FBA}"/>
          </ac:spMkLst>
        </pc:spChg>
        <pc:spChg chg="mod">
          <ac:chgData name="#GOH BO JUN, ISSAC (WU BOJUN)#" userId="ce8c5c95-f0eb-4abf-bc55-35adb6fccc0a" providerId="ADAL" clId="{0E273739-5664-4C6C-9144-BAEAD735BB1C}" dt="2023-11-02T06:27:37.510" v="245" actId="20577"/>
          <ac:spMkLst>
            <pc:docMk/>
            <pc:sldMk cId="3375426120" sldId="336"/>
            <ac:spMk id="8" creationId="{FB0FDB15-4BCD-E8BF-2597-E87671F66F03}"/>
          </ac:spMkLst>
        </pc:spChg>
      </pc:sldChg>
      <pc:sldChg chg="addSp delSp modSp add mod">
        <pc:chgData name="#GOH BO JUN, ISSAC (WU BOJUN)#" userId="ce8c5c95-f0eb-4abf-bc55-35adb6fccc0a" providerId="ADAL" clId="{0E273739-5664-4C6C-9144-BAEAD735BB1C}" dt="2023-11-02T07:13:06.606" v="2084" actId="1076"/>
        <pc:sldMkLst>
          <pc:docMk/>
          <pc:sldMk cId="665650300" sldId="337"/>
        </pc:sldMkLst>
        <pc:spChg chg="del mod">
          <ac:chgData name="#GOH BO JUN, ISSAC (WU BOJUN)#" userId="ce8c5c95-f0eb-4abf-bc55-35adb6fccc0a" providerId="ADAL" clId="{0E273739-5664-4C6C-9144-BAEAD735BB1C}" dt="2023-11-02T06:40:30.895" v="551" actId="478"/>
          <ac:spMkLst>
            <pc:docMk/>
            <pc:sldMk cId="665650300" sldId="337"/>
            <ac:spMk id="4" creationId="{CD93DE3C-E473-BAA6-6124-79795D02DECE}"/>
          </ac:spMkLst>
        </pc:spChg>
        <pc:spChg chg="mod">
          <ac:chgData name="#GOH BO JUN, ISSAC (WU BOJUN)#" userId="ce8c5c95-f0eb-4abf-bc55-35adb6fccc0a" providerId="ADAL" clId="{0E273739-5664-4C6C-9144-BAEAD735BB1C}" dt="2023-11-02T06:39:56.712" v="539"/>
          <ac:spMkLst>
            <pc:docMk/>
            <pc:sldMk cId="665650300" sldId="337"/>
            <ac:spMk id="5" creationId="{2FFCB3E0-7673-E375-DADC-79FD6ED72E3D}"/>
          </ac:spMkLst>
        </pc:spChg>
        <pc:spChg chg="del">
          <ac:chgData name="#GOH BO JUN, ISSAC (WU BOJUN)#" userId="ce8c5c95-f0eb-4abf-bc55-35adb6fccc0a" providerId="ADAL" clId="{0E273739-5664-4C6C-9144-BAEAD735BB1C}" dt="2023-11-02T06:33:20.782" v="353" actId="478"/>
          <ac:spMkLst>
            <pc:docMk/>
            <pc:sldMk cId="665650300" sldId="337"/>
            <ac:spMk id="6" creationId="{39245D72-AF3C-48E6-2E84-D12904DA05E0}"/>
          </ac:spMkLst>
        </pc:spChg>
        <pc:spChg chg="mod">
          <ac:chgData name="#GOH BO JUN, ISSAC (WU BOJUN)#" userId="ce8c5c95-f0eb-4abf-bc55-35adb6fccc0a" providerId="ADAL" clId="{0E273739-5664-4C6C-9144-BAEAD735BB1C}" dt="2023-11-02T06:39:56.712" v="539"/>
          <ac:spMkLst>
            <pc:docMk/>
            <pc:sldMk cId="665650300" sldId="337"/>
            <ac:spMk id="7" creationId="{BCDC6EFE-15DB-A1EA-68D0-17D8F909A2E5}"/>
          </ac:spMkLst>
        </pc:spChg>
        <pc:spChg chg="mod">
          <ac:chgData name="#GOH BO JUN, ISSAC (WU BOJUN)#" userId="ce8c5c95-f0eb-4abf-bc55-35adb6fccc0a" providerId="ADAL" clId="{0E273739-5664-4C6C-9144-BAEAD735BB1C}" dt="2023-11-02T06:49:23.888" v="1285" actId="20577"/>
          <ac:spMkLst>
            <pc:docMk/>
            <pc:sldMk cId="665650300" sldId="337"/>
            <ac:spMk id="8" creationId="{F7AF4448-0C1B-13F9-879A-EE76FECA28DD}"/>
          </ac:spMkLst>
        </pc:spChg>
        <pc:spChg chg="mod">
          <ac:chgData name="#GOH BO JUN, ISSAC (WU BOJUN)#" userId="ce8c5c95-f0eb-4abf-bc55-35adb6fccc0a" providerId="ADAL" clId="{0E273739-5664-4C6C-9144-BAEAD735BB1C}" dt="2023-11-02T06:49:17.119" v="1257" actId="20577"/>
          <ac:spMkLst>
            <pc:docMk/>
            <pc:sldMk cId="665650300" sldId="337"/>
            <ac:spMk id="9" creationId="{026E8937-4DF3-29B6-48AB-A09FCA58A314}"/>
          </ac:spMkLst>
        </pc:spChg>
        <pc:spChg chg="mod">
          <ac:chgData name="#GOH BO JUN, ISSAC (WU BOJUN)#" userId="ce8c5c95-f0eb-4abf-bc55-35adb6fccc0a" providerId="ADAL" clId="{0E273739-5664-4C6C-9144-BAEAD735BB1C}" dt="2023-11-02T06:40:08.020" v="542"/>
          <ac:spMkLst>
            <pc:docMk/>
            <pc:sldMk cId="665650300" sldId="337"/>
            <ac:spMk id="12" creationId="{7E193775-E55F-01EF-E699-5FDCA1D16AF6}"/>
          </ac:spMkLst>
        </pc:spChg>
        <pc:spChg chg="mod">
          <ac:chgData name="#GOH BO JUN, ISSAC (WU BOJUN)#" userId="ce8c5c95-f0eb-4abf-bc55-35adb6fccc0a" providerId="ADAL" clId="{0E273739-5664-4C6C-9144-BAEAD735BB1C}" dt="2023-11-02T06:40:08.020" v="542"/>
          <ac:spMkLst>
            <pc:docMk/>
            <pc:sldMk cId="665650300" sldId="337"/>
            <ac:spMk id="13" creationId="{371AB316-4D41-7E89-4D07-C7D6921199B1}"/>
          </ac:spMkLst>
        </pc:spChg>
        <pc:spChg chg="mod">
          <ac:chgData name="#GOH BO JUN, ISSAC (WU BOJUN)#" userId="ce8c5c95-f0eb-4abf-bc55-35adb6fccc0a" providerId="ADAL" clId="{0E273739-5664-4C6C-9144-BAEAD735BB1C}" dt="2023-11-02T06:49:44.377" v="1348" actId="20577"/>
          <ac:spMkLst>
            <pc:docMk/>
            <pc:sldMk cId="665650300" sldId="337"/>
            <ac:spMk id="14" creationId="{A8AAFE57-F1DA-E04B-6903-5148DBD9507E}"/>
          </ac:spMkLst>
        </pc:spChg>
        <pc:spChg chg="mod">
          <ac:chgData name="#GOH BO JUN, ISSAC (WU BOJUN)#" userId="ce8c5c95-f0eb-4abf-bc55-35adb6fccc0a" providerId="ADAL" clId="{0E273739-5664-4C6C-9144-BAEAD735BB1C}" dt="2023-11-02T06:49:35.730" v="1318" actId="20577"/>
          <ac:spMkLst>
            <pc:docMk/>
            <pc:sldMk cId="665650300" sldId="337"/>
            <ac:spMk id="15" creationId="{F79F3394-8480-1A35-A4E8-FB85DBB36067}"/>
          </ac:spMkLst>
        </pc:spChg>
        <pc:spChg chg="mod">
          <ac:chgData name="#GOH BO JUN, ISSAC (WU BOJUN)#" userId="ce8c5c95-f0eb-4abf-bc55-35adb6fccc0a" providerId="ADAL" clId="{0E273739-5664-4C6C-9144-BAEAD735BB1C}" dt="2023-11-02T06:40:20.448" v="545"/>
          <ac:spMkLst>
            <pc:docMk/>
            <pc:sldMk cId="665650300" sldId="337"/>
            <ac:spMk id="17" creationId="{E0CA8108-48D3-ADE7-C7F7-7B6201011673}"/>
          </ac:spMkLst>
        </pc:spChg>
        <pc:spChg chg="mod">
          <ac:chgData name="#GOH BO JUN, ISSAC (WU BOJUN)#" userId="ce8c5c95-f0eb-4abf-bc55-35adb6fccc0a" providerId="ADAL" clId="{0E273739-5664-4C6C-9144-BAEAD735BB1C}" dt="2023-11-02T06:49:52.555" v="1350" actId="1076"/>
          <ac:spMkLst>
            <pc:docMk/>
            <pc:sldMk cId="665650300" sldId="337"/>
            <ac:spMk id="18" creationId="{32BD5B93-42DB-2225-F314-6F82CDC300EA}"/>
          </ac:spMkLst>
        </pc:spChg>
        <pc:spChg chg="mod">
          <ac:chgData name="#GOH BO JUN, ISSAC (WU BOJUN)#" userId="ce8c5c95-f0eb-4abf-bc55-35adb6fccc0a" providerId="ADAL" clId="{0E273739-5664-4C6C-9144-BAEAD735BB1C}" dt="2023-11-02T06:50:11.966" v="1376" actId="313"/>
          <ac:spMkLst>
            <pc:docMk/>
            <pc:sldMk cId="665650300" sldId="337"/>
            <ac:spMk id="19" creationId="{66C341DB-902C-8BB0-F9F4-A196B3FB25BF}"/>
          </ac:spMkLst>
        </pc:spChg>
        <pc:spChg chg="mod">
          <ac:chgData name="#GOH BO JUN, ISSAC (WU BOJUN)#" userId="ce8c5c95-f0eb-4abf-bc55-35adb6fccc0a" providerId="ADAL" clId="{0E273739-5664-4C6C-9144-BAEAD735BB1C}" dt="2023-11-02T06:50:01.337" v="1368" actId="20577"/>
          <ac:spMkLst>
            <pc:docMk/>
            <pc:sldMk cId="665650300" sldId="337"/>
            <ac:spMk id="20" creationId="{024E66B7-55EA-8E02-2CE8-E2D30A2FA727}"/>
          </ac:spMkLst>
        </pc:spChg>
        <pc:spChg chg="add del">
          <ac:chgData name="#GOH BO JUN, ISSAC (WU BOJUN)#" userId="ce8c5c95-f0eb-4abf-bc55-35adb6fccc0a" providerId="ADAL" clId="{0E273739-5664-4C6C-9144-BAEAD735BB1C}" dt="2023-11-02T07:09:41.800" v="2072" actId="478"/>
          <ac:spMkLst>
            <pc:docMk/>
            <pc:sldMk cId="665650300" sldId="337"/>
            <ac:spMk id="25" creationId="{54468215-47E6-2086-4297-543C2E565B4F}"/>
          </ac:spMkLst>
        </pc:spChg>
        <pc:spChg chg="add del">
          <ac:chgData name="#GOH BO JUN, ISSAC (WU BOJUN)#" userId="ce8c5c95-f0eb-4abf-bc55-35adb6fccc0a" providerId="ADAL" clId="{0E273739-5664-4C6C-9144-BAEAD735BB1C}" dt="2023-11-02T07:09:49.188" v="2074"/>
          <ac:spMkLst>
            <pc:docMk/>
            <pc:sldMk cId="665650300" sldId="337"/>
            <ac:spMk id="26" creationId="{11BB95F0-081E-799B-BD6F-FB830F01AFB4}"/>
          </ac:spMkLst>
        </pc:spChg>
        <pc:grpChg chg="add mod">
          <ac:chgData name="#GOH BO JUN, ISSAC (WU BOJUN)#" userId="ce8c5c95-f0eb-4abf-bc55-35adb6fccc0a" providerId="ADAL" clId="{0E273739-5664-4C6C-9144-BAEAD735BB1C}" dt="2023-11-02T06:39:56.712" v="539"/>
          <ac:grpSpMkLst>
            <pc:docMk/>
            <pc:sldMk cId="665650300" sldId="337"/>
            <ac:grpSpMk id="2" creationId="{2B8D9533-DD40-52DE-4308-1EE4E3C7B165}"/>
          </ac:grpSpMkLst>
        </pc:grpChg>
        <pc:grpChg chg="add mod">
          <ac:chgData name="#GOH BO JUN, ISSAC (WU BOJUN)#" userId="ce8c5c95-f0eb-4abf-bc55-35adb6fccc0a" providerId="ADAL" clId="{0E273739-5664-4C6C-9144-BAEAD735BB1C}" dt="2023-11-02T06:40:10.829" v="543" actId="1076"/>
          <ac:grpSpMkLst>
            <pc:docMk/>
            <pc:sldMk cId="665650300" sldId="337"/>
            <ac:grpSpMk id="11" creationId="{B057D444-07AF-3E3B-A708-BFD9B29A85B8}"/>
          </ac:grpSpMkLst>
        </pc:grpChg>
        <pc:grpChg chg="add mod">
          <ac:chgData name="#GOH BO JUN, ISSAC (WU BOJUN)#" userId="ce8c5c95-f0eb-4abf-bc55-35adb6fccc0a" providerId="ADAL" clId="{0E273739-5664-4C6C-9144-BAEAD735BB1C}" dt="2023-11-02T06:40:22.960" v="546" actId="1076"/>
          <ac:grpSpMkLst>
            <pc:docMk/>
            <pc:sldMk cId="665650300" sldId="337"/>
            <ac:grpSpMk id="16" creationId="{0D908BB3-0F68-349D-0674-08F8279DC45B}"/>
          </ac:grpSpMkLst>
        </pc:grpChg>
        <pc:picChg chg="del mod">
          <ac:chgData name="#GOH BO JUN, ISSAC (WU BOJUN)#" userId="ce8c5c95-f0eb-4abf-bc55-35adb6fccc0a" providerId="ADAL" clId="{0E273739-5664-4C6C-9144-BAEAD735BB1C}" dt="2023-11-02T06:40:38.305" v="552" actId="478"/>
          <ac:picMkLst>
            <pc:docMk/>
            <pc:sldMk cId="665650300" sldId="337"/>
            <ac:picMk id="10" creationId="{E0F65523-6E01-CB58-1FF1-0E7FCABDB7FB}"/>
          </ac:picMkLst>
        </pc:picChg>
        <pc:picChg chg="add mod">
          <ac:chgData name="#GOH BO JUN, ISSAC (WU BOJUN)#" userId="ce8c5c95-f0eb-4abf-bc55-35adb6fccc0a" providerId="ADAL" clId="{0E273739-5664-4C6C-9144-BAEAD735BB1C}" dt="2023-11-02T07:08:35.051" v="2066" actId="14100"/>
          <ac:picMkLst>
            <pc:docMk/>
            <pc:sldMk cId="665650300" sldId="337"/>
            <ac:picMk id="22" creationId="{4CB4DE05-4A59-D242-7D27-0C7FD8FA61EF}"/>
          </ac:picMkLst>
        </pc:picChg>
        <pc:picChg chg="add mod">
          <ac:chgData name="#GOH BO JUN, ISSAC (WU BOJUN)#" userId="ce8c5c95-f0eb-4abf-bc55-35adb6fccc0a" providerId="ADAL" clId="{0E273739-5664-4C6C-9144-BAEAD735BB1C}" dt="2023-11-02T07:09:05.982" v="2070" actId="14100"/>
          <ac:picMkLst>
            <pc:docMk/>
            <pc:sldMk cId="665650300" sldId="337"/>
            <ac:picMk id="24" creationId="{DB97F15B-2E83-F857-98F9-57B67D9FBFD3}"/>
          </ac:picMkLst>
        </pc:picChg>
        <pc:picChg chg="add mod">
          <ac:chgData name="#GOH BO JUN, ISSAC (WU BOJUN)#" userId="ce8c5c95-f0eb-4abf-bc55-35adb6fccc0a" providerId="ADAL" clId="{0E273739-5664-4C6C-9144-BAEAD735BB1C}" dt="2023-11-02T07:10:03.577" v="2077" actId="1076"/>
          <ac:picMkLst>
            <pc:docMk/>
            <pc:sldMk cId="665650300" sldId="337"/>
            <ac:picMk id="27" creationId="{092F33BD-C5D2-B10D-44F6-4A25C38F705C}"/>
          </ac:picMkLst>
        </pc:picChg>
        <pc:picChg chg="add mod">
          <ac:chgData name="#GOH BO JUN, ISSAC (WU BOJUN)#" userId="ce8c5c95-f0eb-4abf-bc55-35adb6fccc0a" providerId="ADAL" clId="{0E273739-5664-4C6C-9144-BAEAD735BB1C}" dt="2023-11-02T07:11:11.737" v="2080" actId="14100"/>
          <ac:picMkLst>
            <pc:docMk/>
            <pc:sldMk cId="665650300" sldId="337"/>
            <ac:picMk id="29" creationId="{362A11B0-564C-F1B6-325C-3D00520FA4F7}"/>
          </ac:picMkLst>
        </pc:picChg>
        <pc:picChg chg="add mod">
          <ac:chgData name="#GOH BO JUN, ISSAC (WU BOJUN)#" userId="ce8c5c95-f0eb-4abf-bc55-35adb6fccc0a" providerId="ADAL" clId="{0E273739-5664-4C6C-9144-BAEAD735BB1C}" dt="2023-11-02T07:13:06.606" v="2084" actId="1076"/>
          <ac:picMkLst>
            <pc:docMk/>
            <pc:sldMk cId="665650300" sldId="337"/>
            <ac:picMk id="30" creationId="{748604FA-FC8D-394F-5A34-834F2D88DEA8}"/>
          </ac:picMkLst>
        </pc:picChg>
      </pc:sldChg>
      <pc:sldChg chg="addSp delSp modSp add mod">
        <pc:chgData name="#GOH BO JUN, ISSAC (WU BOJUN)#" userId="ce8c5c95-f0eb-4abf-bc55-35adb6fccc0a" providerId="ADAL" clId="{0E273739-5664-4C6C-9144-BAEAD735BB1C}" dt="2023-11-09T03:53:03.828" v="2226" actId="1076"/>
        <pc:sldMkLst>
          <pc:docMk/>
          <pc:sldMk cId="1142034424" sldId="338"/>
        </pc:sldMkLst>
        <pc:spChg chg="mod">
          <ac:chgData name="#GOH BO JUN, ISSAC (WU BOJUN)#" userId="ce8c5c95-f0eb-4abf-bc55-35adb6fccc0a" providerId="ADAL" clId="{0E273739-5664-4C6C-9144-BAEAD735BB1C}" dt="2023-11-02T06:41:43.432" v="565"/>
          <ac:spMkLst>
            <pc:docMk/>
            <pc:sldMk cId="1142034424" sldId="338"/>
            <ac:spMk id="4" creationId="{76653F55-C4D0-8E8A-E904-C1431AB60623}"/>
          </ac:spMkLst>
        </pc:spChg>
        <pc:spChg chg="del mod">
          <ac:chgData name="#GOH BO JUN, ISSAC (WU BOJUN)#" userId="ce8c5c95-f0eb-4abf-bc55-35adb6fccc0a" providerId="ADAL" clId="{0E273739-5664-4C6C-9144-BAEAD735BB1C}" dt="2023-11-02T06:33:41.567" v="390" actId="478"/>
          <ac:spMkLst>
            <pc:docMk/>
            <pc:sldMk cId="1142034424" sldId="338"/>
            <ac:spMk id="5" creationId="{A8166F5E-E033-537B-5B3B-00113207E1A1}"/>
          </ac:spMkLst>
        </pc:spChg>
        <pc:spChg chg="del">
          <ac:chgData name="#GOH BO JUN, ISSAC (WU BOJUN)#" userId="ce8c5c95-f0eb-4abf-bc55-35adb6fccc0a" providerId="ADAL" clId="{0E273739-5664-4C6C-9144-BAEAD735BB1C}" dt="2023-11-02T06:42:28.576" v="584" actId="478"/>
          <ac:spMkLst>
            <pc:docMk/>
            <pc:sldMk cId="1142034424" sldId="338"/>
            <ac:spMk id="6" creationId="{C7CDCAF4-4F8F-0889-4B84-71B6092E4144}"/>
          </ac:spMkLst>
        </pc:spChg>
        <pc:spChg chg="del mod">
          <ac:chgData name="#GOH BO JUN, ISSAC (WU BOJUN)#" userId="ce8c5c95-f0eb-4abf-bc55-35adb6fccc0a" providerId="ADAL" clId="{0E273739-5664-4C6C-9144-BAEAD735BB1C}" dt="2023-11-02T06:42:30.613" v="585" actId="478"/>
          <ac:spMkLst>
            <pc:docMk/>
            <pc:sldMk cId="1142034424" sldId="338"/>
            <ac:spMk id="7" creationId="{A1021F4A-94AA-8833-4CA5-BAC3C775A6EC}"/>
          </ac:spMkLst>
        </pc:spChg>
        <pc:spChg chg="mod">
          <ac:chgData name="#GOH BO JUN, ISSAC (WU BOJUN)#" userId="ce8c5c95-f0eb-4abf-bc55-35adb6fccc0a" providerId="ADAL" clId="{0E273739-5664-4C6C-9144-BAEAD735BB1C}" dt="2023-11-02T06:41:43.432" v="565"/>
          <ac:spMkLst>
            <pc:docMk/>
            <pc:sldMk cId="1142034424" sldId="338"/>
            <ac:spMk id="8" creationId="{D6AC4259-3EF1-731A-AF4B-D7EE0BF94455}"/>
          </ac:spMkLst>
        </pc:spChg>
        <pc:spChg chg="mod">
          <ac:chgData name="#GOH BO JUN, ISSAC (WU BOJUN)#" userId="ce8c5c95-f0eb-4abf-bc55-35adb6fccc0a" providerId="ADAL" clId="{0E273739-5664-4C6C-9144-BAEAD735BB1C}" dt="2023-11-02T06:53:33.953" v="1570" actId="14100"/>
          <ac:spMkLst>
            <pc:docMk/>
            <pc:sldMk cId="1142034424" sldId="338"/>
            <ac:spMk id="9" creationId="{AD995A4F-64E8-BE99-AFD6-8CA21D76503D}"/>
          </ac:spMkLst>
        </pc:spChg>
        <pc:spChg chg="mod">
          <ac:chgData name="#GOH BO JUN, ISSAC (WU BOJUN)#" userId="ce8c5c95-f0eb-4abf-bc55-35adb6fccc0a" providerId="ADAL" clId="{0E273739-5664-4C6C-9144-BAEAD735BB1C}" dt="2023-11-02T06:53:24.951" v="1569" actId="20577"/>
          <ac:spMkLst>
            <pc:docMk/>
            <pc:sldMk cId="1142034424" sldId="338"/>
            <ac:spMk id="10" creationId="{36FF211E-6BFF-5425-F307-5D2EC63BF8F7}"/>
          </ac:spMkLst>
        </pc:spChg>
        <pc:spChg chg="mod">
          <ac:chgData name="#GOH BO JUN, ISSAC (WU BOJUN)#" userId="ce8c5c95-f0eb-4abf-bc55-35adb6fccc0a" providerId="ADAL" clId="{0E273739-5664-4C6C-9144-BAEAD735BB1C}" dt="2023-11-02T06:41:53.679" v="569"/>
          <ac:spMkLst>
            <pc:docMk/>
            <pc:sldMk cId="1142034424" sldId="338"/>
            <ac:spMk id="12" creationId="{DC5AC07B-1259-E0D9-2978-4231EA631801}"/>
          </ac:spMkLst>
        </pc:spChg>
        <pc:spChg chg="mod">
          <ac:chgData name="#GOH BO JUN, ISSAC (WU BOJUN)#" userId="ce8c5c95-f0eb-4abf-bc55-35adb6fccc0a" providerId="ADAL" clId="{0E273739-5664-4C6C-9144-BAEAD735BB1C}" dt="2023-11-02T06:41:53.679" v="569"/>
          <ac:spMkLst>
            <pc:docMk/>
            <pc:sldMk cId="1142034424" sldId="338"/>
            <ac:spMk id="13" creationId="{FE380EED-67FA-F5BF-D42C-C9C02EFB5048}"/>
          </ac:spMkLst>
        </pc:spChg>
        <pc:spChg chg="mod">
          <ac:chgData name="#GOH BO JUN, ISSAC (WU BOJUN)#" userId="ce8c5c95-f0eb-4abf-bc55-35adb6fccc0a" providerId="ADAL" clId="{0E273739-5664-4C6C-9144-BAEAD735BB1C}" dt="2023-11-02T06:53:02.881" v="1523" actId="14100"/>
          <ac:spMkLst>
            <pc:docMk/>
            <pc:sldMk cId="1142034424" sldId="338"/>
            <ac:spMk id="14" creationId="{BF379E64-E47E-DCC8-C2A8-95EE33E6B626}"/>
          </ac:spMkLst>
        </pc:spChg>
        <pc:spChg chg="mod">
          <ac:chgData name="#GOH BO JUN, ISSAC (WU BOJUN)#" userId="ce8c5c95-f0eb-4abf-bc55-35adb6fccc0a" providerId="ADAL" clId="{0E273739-5664-4C6C-9144-BAEAD735BB1C}" dt="2023-11-02T06:52:37.674" v="1434" actId="20577"/>
          <ac:spMkLst>
            <pc:docMk/>
            <pc:sldMk cId="1142034424" sldId="338"/>
            <ac:spMk id="15" creationId="{A2AA01EA-34D7-C91A-6D26-CEF4A1E82609}"/>
          </ac:spMkLst>
        </pc:spChg>
        <pc:spChg chg="add del">
          <ac:chgData name="#GOH BO JUN, ISSAC (WU BOJUN)#" userId="ce8c5c95-f0eb-4abf-bc55-35adb6fccc0a" providerId="ADAL" clId="{0E273739-5664-4C6C-9144-BAEAD735BB1C}" dt="2023-11-02T06:42:14.137" v="578" actId="22"/>
          <ac:spMkLst>
            <pc:docMk/>
            <pc:sldMk cId="1142034424" sldId="338"/>
            <ac:spMk id="17" creationId="{C53301BE-7D84-3C5F-4CFD-BB44064C50D8}"/>
          </ac:spMkLst>
        </pc:spChg>
        <pc:spChg chg="mod">
          <ac:chgData name="#GOH BO JUN, ISSAC (WU BOJUN)#" userId="ce8c5c95-f0eb-4abf-bc55-35adb6fccc0a" providerId="ADAL" clId="{0E273739-5664-4C6C-9144-BAEAD735BB1C}" dt="2023-11-02T06:42:18.051" v="581"/>
          <ac:spMkLst>
            <pc:docMk/>
            <pc:sldMk cId="1142034424" sldId="338"/>
            <ac:spMk id="19" creationId="{83B3AC3C-7DC9-EDD2-1C44-25FA29F7D8F0}"/>
          </ac:spMkLst>
        </pc:spChg>
        <pc:spChg chg="mod">
          <ac:chgData name="#GOH BO JUN, ISSAC (WU BOJUN)#" userId="ce8c5c95-f0eb-4abf-bc55-35adb6fccc0a" providerId="ADAL" clId="{0E273739-5664-4C6C-9144-BAEAD735BB1C}" dt="2023-11-02T06:42:18.051" v="581"/>
          <ac:spMkLst>
            <pc:docMk/>
            <pc:sldMk cId="1142034424" sldId="338"/>
            <ac:spMk id="20" creationId="{8BD00A37-0143-6E3D-7CC5-F4B3F63DC6D8}"/>
          </ac:spMkLst>
        </pc:spChg>
        <pc:spChg chg="mod">
          <ac:chgData name="#GOH BO JUN, ISSAC (WU BOJUN)#" userId="ce8c5c95-f0eb-4abf-bc55-35adb6fccc0a" providerId="ADAL" clId="{0E273739-5664-4C6C-9144-BAEAD735BB1C}" dt="2023-11-02T06:53:17.572" v="1555" actId="20577"/>
          <ac:spMkLst>
            <pc:docMk/>
            <pc:sldMk cId="1142034424" sldId="338"/>
            <ac:spMk id="21" creationId="{FE4079D7-4823-A8AB-A279-321B61CC6B83}"/>
          </ac:spMkLst>
        </pc:spChg>
        <pc:spChg chg="mod">
          <ac:chgData name="#GOH BO JUN, ISSAC (WU BOJUN)#" userId="ce8c5c95-f0eb-4abf-bc55-35adb6fccc0a" providerId="ADAL" clId="{0E273739-5664-4C6C-9144-BAEAD735BB1C}" dt="2023-11-02T06:53:09.356" v="1531" actId="20577"/>
          <ac:spMkLst>
            <pc:docMk/>
            <pc:sldMk cId="1142034424" sldId="338"/>
            <ac:spMk id="22" creationId="{E9079EA3-5690-7AEE-922F-AAB5F83B477A}"/>
          </ac:spMkLst>
        </pc:spChg>
        <pc:spChg chg="add del mod">
          <ac:chgData name="#GOH BO JUN, ISSAC (WU BOJUN)#" userId="ce8c5c95-f0eb-4abf-bc55-35adb6fccc0a" providerId="ADAL" clId="{0E273739-5664-4C6C-9144-BAEAD735BB1C}" dt="2023-11-02T06:52:24.940" v="1406" actId="478"/>
          <ac:spMkLst>
            <pc:docMk/>
            <pc:sldMk cId="1142034424" sldId="338"/>
            <ac:spMk id="23" creationId="{C8B051EF-D6CE-D68D-D4F6-19434FC264C8}"/>
          </ac:spMkLst>
        </pc:spChg>
        <pc:grpChg chg="add mod">
          <ac:chgData name="#GOH BO JUN, ISSAC (WU BOJUN)#" userId="ce8c5c95-f0eb-4abf-bc55-35adb6fccc0a" providerId="ADAL" clId="{0E273739-5664-4C6C-9144-BAEAD735BB1C}" dt="2023-11-02T06:41:43.432" v="565"/>
          <ac:grpSpMkLst>
            <pc:docMk/>
            <pc:sldMk cId="1142034424" sldId="338"/>
            <ac:grpSpMk id="2" creationId="{DA2254ED-B46C-C39C-64A9-D0C588E65E18}"/>
          </ac:grpSpMkLst>
        </pc:grpChg>
        <pc:grpChg chg="add del mod">
          <ac:chgData name="#GOH BO JUN, ISSAC (WU BOJUN)#" userId="ce8c5c95-f0eb-4abf-bc55-35adb6fccc0a" providerId="ADAL" clId="{0E273739-5664-4C6C-9144-BAEAD735BB1C}" dt="2023-11-02T06:42:17.252" v="580" actId="21"/>
          <ac:grpSpMkLst>
            <pc:docMk/>
            <pc:sldMk cId="1142034424" sldId="338"/>
            <ac:grpSpMk id="11" creationId="{091624B6-F011-4FD6-180B-9C5AA002A32C}"/>
          </ac:grpSpMkLst>
        </pc:grpChg>
        <pc:grpChg chg="add mod">
          <ac:chgData name="#GOH BO JUN, ISSAC (WU BOJUN)#" userId="ce8c5c95-f0eb-4abf-bc55-35adb6fccc0a" providerId="ADAL" clId="{0E273739-5664-4C6C-9144-BAEAD735BB1C}" dt="2023-11-02T06:42:20.517" v="582" actId="1076"/>
          <ac:grpSpMkLst>
            <pc:docMk/>
            <pc:sldMk cId="1142034424" sldId="338"/>
            <ac:grpSpMk id="18" creationId="{030C5C27-A4D8-2AFC-8196-BA084AEC29FA}"/>
          </ac:grpSpMkLst>
        </pc:grpChg>
        <pc:picChg chg="add mod">
          <ac:chgData name="#GOH BO JUN, ISSAC (WU BOJUN)#" userId="ce8c5c95-f0eb-4abf-bc55-35adb6fccc0a" providerId="ADAL" clId="{0E273739-5664-4C6C-9144-BAEAD735BB1C}" dt="2023-11-09T03:53:03.828" v="2226" actId="1076"/>
          <ac:picMkLst>
            <pc:docMk/>
            <pc:sldMk cId="1142034424" sldId="338"/>
            <ac:picMk id="5" creationId="{86B0DEF3-9B72-8E67-84D5-31FA2049F321}"/>
          </ac:picMkLst>
        </pc:picChg>
        <pc:picChg chg="add mod">
          <ac:chgData name="#GOH BO JUN, ISSAC (WU BOJUN)#" userId="ce8c5c95-f0eb-4abf-bc55-35adb6fccc0a" providerId="ADAL" clId="{0E273739-5664-4C6C-9144-BAEAD735BB1C}" dt="2023-11-02T07:16:44.197" v="2110" actId="14100"/>
          <ac:picMkLst>
            <pc:docMk/>
            <pc:sldMk cId="1142034424" sldId="338"/>
            <ac:picMk id="25" creationId="{D1018E80-2D47-69E1-B3F0-78E5334A9A0C}"/>
          </ac:picMkLst>
        </pc:picChg>
        <pc:picChg chg="add del mod">
          <ac:chgData name="#GOH BO JUN, ISSAC (WU BOJUN)#" userId="ce8c5c95-f0eb-4abf-bc55-35adb6fccc0a" providerId="ADAL" clId="{0E273739-5664-4C6C-9144-BAEAD735BB1C}" dt="2023-11-02T07:20:08.861" v="2132" actId="478"/>
          <ac:picMkLst>
            <pc:docMk/>
            <pc:sldMk cId="1142034424" sldId="338"/>
            <ac:picMk id="27" creationId="{54175E1B-B9D1-6D25-1C52-45550956C94D}"/>
          </ac:picMkLst>
        </pc:picChg>
        <pc:picChg chg="add del mod">
          <ac:chgData name="#GOH BO JUN, ISSAC (WU BOJUN)#" userId="ce8c5c95-f0eb-4abf-bc55-35adb6fccc0a" providerId="ADAL" clId="{0E273739-5664-4C6C-9144-BAEAD735BB1C}" dt="2023-11-02T07:19:12.274" v="2128" actId="478"/>
          <ac:picMkLst>
            <pc:docMk/>
            <pc:sldMk cId="1142034424" sldId="338"/>
            <ac:picMk id="29" creationId="{6069C2B0-C209-B52D-14DE-CFB6C5865395}"/>
          </ac:picMkLst>
        </pc:picChg>
        <pc:picChg chg="add mod">
          <ac:chgData name="#GOH BO JUN, ISSAC (WU BOJUN)#" userId="ce8c5c95-f0eb-4abf-bc55-35adb6fccc0a" providerId="ADAL" clId="{0E273739-5664-4C6C-9144-BAEAD735BB1C}" dt="2023-11-09T03:52:39.920" v="2224" actId="1076"/>
          <ac:picMkLst>
            <pc:docMk/>
            <pc:sldMk cId="1142034424" sldId="338"/>
            <ac:picMk id="30" creationId="{196C7DBB-656C-414D-F6F3-551287D85A46}"/>
          </ac:picMkLst>
        </pc:picChg>
        <pc:picChg chg="add mod">
          <ac:chgData name="#GOH BO JUN, ISSAC (WU BOJUN)#" userId="ce8c5c95-f0eb-4abf-bc55-35adb6fccc0a" providerId="ADAL" clId="{0E273739-5664-4C6C-9144-BAEAD735BB1C}" dt="2023-11-02T07:19:18.492" v="2130" actId="14100"/>
          <ac:picMkLst>
            <pc:docMk/>
            <pc:sldMk cId="1142034424" sldId="338"/>
            <ac:picMk id="31" creationId="{2957BC5C-7B4A-1100-89EE-D986C9CA8880}"/>
          </ac:picMkLst>
        </pc:picChg>
        <pc:picChg chg="add mod">
          <ac:chgData name="#GOH BO JUN, ISSAC (WU BOJUN)#" userId="ce8c5c95-f0eb-4abf-bc55-35adb6fccc0a" providerId="ADAL" clId="{0E273739-5664-4C6C-9144-BAEAD735BB1C}" dt="2023-11-02T07:20:16.119" v="2135" actId="14100"/>
          <ac:picMkLst>
            <pc:docMk/>
            <pc:sldMk cId="1142034424" sldId="338"/>
            <ac:picMk id="33" creationId="{5CD303CC-24F3-F20E-CF0D-D2ADA6EF235F}"/>
          </ac:picMkLst>
        </pc:picChg>
      </pc:sldChg>
      <pc:sldChg chg="modSp add mod">
        <pc:chgData name="#GOH BO JUN, ISSAC (WU BOJUN)#" userId="ce8c5c95-f0eb-4abf-bc55-35adb6fccc0a" providerId="ADAL" clId="{0E273739-5664-4C6C-9144-BAEAD735BB1C}" dt="2023-11-09T03:23:41.863" v="2180" actId="20577"/>
        <pc:sldMkLst>
          <pc:docMk/>
          <pc:sldMk cId="1640966480" sldId="340"/>
        </pc:sldMkLst>
        <pc:spChg chg="mod">
          <ac:chgData name="#GOH BO JUN, ISSAC (WU BOJUN)#" userId="ce8c5c95-f0eb-4abf-bc55-35adb6fccc0a" providerId="ADAL" clId="{0E273739-5664-4C6C-9144-BAEAD735BB1C}" dt="2023-11-09T03:23:41.863" v="2180" actId="20577"/>
          <ac:spMkLst>
            <pc:docMk/>
            <pc:sldMk cId="1640966480" sldId="340"/>
            <ac:spMk id="3" creationId="{7A0F63D4-E3AA-F14D-CD26-753DF0449A20}"/>
          </ac:spMkLst>
        </pc:spChg>
      </pc:sldChg>
      <pc:sldChg chg="modSp add mod ord">
        <pc:chgData name="#GOH BO JUN, ISSAC (WU BOJUN)#" userId="ce8c5c95-f0eb-4abf-bc55-35adb6fccc0a" providerId="ADAL" clId="{0E273739-5664-4C6C-9144-BAEAD735BB1C}" dt="2023-11-09T04:02:29.129" v="2269" actId="20577"/>
        <pc:sldMkLst>
          <pc:docMk/>
          <pc:sldMk cId="2098836044" sldId="340"/>
        </pc:sldMkLst>
        <pc:spChg chg="mod">
          <ac:chgData name="#GOH BO JUN, ISSAC (WU BOJUN)#" userId="ce8c5c95-f0eb-4abf-bc55-35adb6fccc0a" providerId="ADAL" clId="{0E273739-5664-4C6C-9144-BAEAD735BB1C}" dt="2023-11-09T04:02:29.129" v="2269" actId="20577"/>
          <ac:spMkLst>
            <pc:docMk/>
            <pc:sldMk cId="2098836044" sldId="340"/>
            <ac:spMk id="3" creationId="{7A0F63D4-E3AA-F14D-CD26-753DF0449A20}"/>
          </ac:spMkLst>
        </pc:spChg>
      </pc:sldChg>
    </pc:docChg>
  </pc:docChgLst>
  <pc:docChgLst>
    <pc:chgData name="#GOH BO JUN, ISSAC (WU BOJUN)#" userId="S::gohb0025@e.ntu.edu.sg::ce8c5c95-f0eb-4abf-bc55-35adb6fccc0a" providerId="AD" clId="Web-{D1C895F5-EAAC-49D8-BFB8-1AA188934A15}"/>
    <pc:docChg chg="addSld delSld modSld sldOrd">
      <pc:chgData name="#GOH BO JUN, ISSAC (WU BOJUN)#" userId="S::gohb0025@e.ntu.edu.sg::ce8c5c95-f0eb-4abf-bc55-35adb6fccc0a" providerId="AD" clId="Web-{D1C895F5-EAAC-49D8-BFB8-1AA188934A15}" dt="2023-11-01T15:36:22.196" v="210"/>
      <pc:docMkLst>
        <pc:docMk/>
      </pc:docMkLst>
      <pc:sldChg chg="del">
        <pc:chgData name="#GOH BO JUN, ISSAC (WU BOJUN)#" userId="S::gohb0025@e.ntu.edu.sg::ce8c5c95-f0eb-4abf-bc55-35adb6fccc0a" providerId="AD" clId="Web-{D1C895F5-EAAC-49D8-BFB8-1AA188934A15}" dt="2023-11-01T14:26:05.393" v="2"/>
        <pc:sldMkLst>
          <pc:docMk/>
          <pc:sldMk cId="0" sldId="256"/>
        </pc:sldMkLst>
      </pc:sldChg>
      <pc:sldChg chg="del">
        <pc:chgData name="#GOH BO JUN, ISSAC (WU BOJUN)#" userId="S::gohb0025@e.ntu.edu.sg::ce8c5c95-f0eb-4abf-bc55-35adb6fccc0a" providerId="AD" clId="Web-{D1C895F5-EAAC-49D8-BFB8-1AA188934A15}" dt="2023-11-01T15:10:54.647" v="186"/>
        <pc:sldMkLst>
          <pc:docMk/>
          <pc:sldMk cId="0" sldId="288"/>
        </pc:sldMkLst>
      </pc:sldChg>
      <pc:sldChg chg="del">
        <pc:chgData name="#GOH BO JUN, ISSAC (WU BOJUN)#" userId="S::gohb0025@e.ntu.edu.sg::ce8c5c95-f0eb-4abf-bc55-35adb6fccc0a" providerId="AD" clId="Web-{D1C895F5-EAAC-49D8-BFB8-1AA188934A15}" dt="2023-11-01T15:10:54.100" v="185"/>
        <pc:sldMkLst>
          <pc:docMk/>
          <pc:sldMk cId="0" sldId="289"/>
        </pc:sldMkLst>
      </pc:sldChg>
      <pc:sldChg chg="del">
        <pc:chgData name="#GOH BO JUN, ISSAC (WU BOJUN)#" userId="S::gohb0025@e.ntu.edu.sg::ce8c5c95-f0eb-4abf-bc55-35adb6fccc0a" providerId="AD" clId="Web-{D1C895F5-EAAC-49D8-BFB8-1AA188934A15}" dt="2023-11-01T15:10:49.116" v="184"/>
        <pc:sldMkLst>
          <pc:docMk/>
          <pc:sldMk cId="0" sldId="290"/>
        </pc:sldMkLst>
      </pc:sldChg>
      <pc:sldChg chg="addSp delSp modSp addAnim delAnim">
        <pc:chgData name="#GOH BO JUN, ISSAC (WU BOJUN)#" userId="S::gohb0025@e.ntu.edu.sg::ce8c5c95-f0eb-4abf-bc55-35adb6fccc0a" providerId="AD" clId="Web-{D1C895F5-EAAC-49D8-BFB8-1AA188934A15}" dt="2023-11-01T14:58:49.030" v="104"/>
        <pc:sldMkLst>
          <pc:docMk/>
          <pc:sldMk cId="1709439059" sldId="292"/>
        </pc:sldMkLst>
        <pc:spChg chg="mod">
          <ac:chgData name="#GOH BO JUN, ISSAC (WU BOJUN)#" userId="S::gohb0025@e.ntu.edu.sg::ce8c5c95-f0eb-4abf-bc55-35adb6fccc0a" providerId="AD" clId="Web-{D1C895F5-EAAC-49D8-BFB8-1AA188934A15}" dt="2023-11-01T14:58:34.327" v="101" actId="20577"/>
          <ac:spMkLst>
            <pc:docMk/>
            <pc:sldMk cId="1709439059" sldId="292"/>
            <ac:spMk id="2" creationId="{950DE0F3-DD6A-86F3-C790-AF5B0AA8F3C7}"/>
          </ac:spMkLst>
        </pc:spChg>
        <pc:spChg chg="add del mod">
          <ac:chgData name="#GOH BO JUN, ISSAC (WU BOJUN)#" userId="S::gohb0025@e.ntu.edu.sg::ce8c5c95-f0eb-4abf-bc55-35adb6fccc0a" providerId="AD" clId="Web-{D1C895F5-EAAC-49D8-BFB8-1AA188934A15}" dt="2023-11-01T14:58:49.030" v="104"/>
          <ac:spMkLst>
            <pc:docMk/>
            <pc:sldMk cId="1709439059" sldId="292"/>
            <ac:spMk id="5" creationId="{BEBCC758-6F9F-3849-5F4E-EB273DB2E81C}"/>
          </ac:spMkLst>
        </pc:spChg>
        <pc:spChg chg="del mod">
          <ac:chgData name="#GOH BO JUN, ISSAC (WU BOJUN)#" userId="S::gohb0025@e.ntu.edu.sg::ce8c5c95-f0eb-4abf-bc55-35adb6fccc0a" providerId="AD" clId="Web-{D1C895F5-EAAC-49D8-BFB8-1AA188934A15}" dt="2023-11-01T14:57:05.058" v="49"/>
          <ac:spMkLst>
            <pc:docMk/>
            <pc:sldMk cId="1709439059" sldId="292"/>
            <ac:spMk id="45" creationId="{A2A72AC8-A71E-59DA-B2A1-42C1C3F33D2E}"/>
          </ac:spMkLst>
        </pc:spChg>
        <pc:spChg chg="add del mod">
          <ac:chgData name="#GOH BO JUN, ISSAC (WU BOJUN)#" userId="S::gohb0025@e.ntu.edu.sg::ce8c5c95-f0eb-4abf-bc55-35adb6fccc0a" providerId="AD" clId="Web-{D1C895F5-EAAC-49D8-BFB8-1AA188934A15}" dt="2023-11-01T14:57:05.011" v="48"/>
          <ac:spMkLst>
            <pc:docMk/>
            <pc:sldMk cId="1709439059" sldId="292"/>
            <ac:spMk id="46" creationId="{0531B06F-0739-9C9C-76B2-3D10FE23E7AA}"/>
          </ac:spMkLst>
        </pc:spChg>
        <pc:spChg chg="del mod">
          <ac:chgData name="#GOH BO JUN, ISSAC (WU BOJUN)#" userId="S::gohb0025@e.ntu.edu.sg::ce8c5c95-f0eb-4abf-bc55-35adb6fccc0a" providerId="AD" clId="Web-{D1C895F5-EAAC-49D8-BFB8-1AA188934A15}" dt="2023-11-01T14:53:44.349" v="39"/>
          <ac:spMkLst>
            <pc:docMk/>
            <pc:sldMk cId="1709439059" sldId="292"/>
            <ac:spMk id="47" creationId="{A39BDEC4-B84F-C69A-4270-7E07ACA36C8E}"/>
          </ac:spMkLst>
        </pc:spChg>
        <pc:picChg chg="add del mod">
          <ac:chgData name="#GOH BO JUN, ISSAC (WU BOJUN)#" userId="S::gohb0025@e.ntu.edu.sg::ce8c5c95-f0eb-4abf-bc55-35adb6fccc0a" providerId="AD" clId="Web-{D1C895F5-EAAC-49D8-BFB8-1AA188934A15}" dt="2023-11-01T14:58:38.671" v="102"/>
          <ac:picMkLst>
            <pc:docMk/>
            <pc:sldMk cId="1709439059" sldId="292"/>
            <ac:picMk id="4" creationId="{08ACE79F-957F-66A1-45E9-923ADC2853D8}"/>
          </ac:picMkLst>
        </pc:picChg>
      </pc:sldChg>
      <pc:sldChg chg="del">
        <pc:chgData name="#GOH BO JUN, ISSAC (WU BOJUN)#" userId="S::gohb0025@e.ntu.edu.sg::ce8c5c95-f0eb-4abf-bc55-35adb6fccc0a" providerId="AD" clId="Web-{D1C895F5-EAAC-49D8-BFB8-1AA188934A15}" dt="2023-11-01T15:11:26.070" v="189"/>
        <pc:sldMkLst>
          <pc:docMk/>
          <pc:sldMk cId="0" sldId="297"/>
        </pc:sldMkLst>
      </pc:sldChg>
      <pc:sldChg chg="del">
        <pc:chgData name="#GOH BO JUN, ISSAC (WU BOJUN)#" userId="S::gohb0025@e.ntu.edu.sg::ce8c5c95-f0eb-4abf-bc55-35adb6fccc0a" providerId="AD" clId="Web-{D1C895F5-EAAC-49D8-BFB8-1AA188934A15}" dt="2023-11-01T15:11:20.289" v="188"/>
        <pc:sldMkLst>
          <pc:docMk/>
          <pc:sldMk cId="0" sldId="298"/>
        </pc:sldMkLst>
      </pc:sldChg>
      <pc:sldChg chg="del">
        <pc:chgData name="#GOH BO JUN, ISSAC (WU BOJUN)#" userId="S::gohb0025@e.ntu.edu.sg::ce8c5c95-f0eb-4abf-bc55-35adb6fccc0a" providerId="AD" clId="Web-{D1C895F5-EAAC-49D8-BFB8-1AA188934A15}" dt="2023-11-01T15:11:16.898" v="187"/>
        <pc:sldMkLst>
          <pc:docMk/>
          <pc:sldMk cId="0" sldId="300"/>
        </pc:sldMkLst>
      </pc:sldChg>
      <pc:sldChg chg="addSp modSp ord">
        <pc:chgData name="#GOH BO JUN, ISSAC (WU BOJUN)#" userId="S::gohb0025@e.ntu.edu.sg::ce8c5c95-f0eb-4abf-bc55-35adb6fccc0a" providerId="AD" clId="Web-{D1C895F5-EAAC-49D8-BFB8-1AA188934A15}" dt="2023-11-01T15:36:22.196" v="210"/>
        <pc:sldMkLst>
          <pc:docMk/>
          <pc:sldMk cId="4173232217" sldId="314"/>
        </pc:sldMkLst>
        <pc:spChg chg="add">
          <ac:chgData name="#GOH BO JUN, ISSAC (WU BOJUN)#" userId="S::gohb0025@e.ntu.edu.sg::ce8c5c95-f0eb-4abf-bc55-35adb6fccc0a" providerId="AD" clId="Web-{D1C895F5-EAAC-49D8-BFB8-1AA188934A15}" dt="2023-11-01T14:27:10.505" v="24"/>
          <ac:spMkLst>
            <pc:docMk/>
            <pc:sldMk cId="4173232217" sldId="314"/>
            <ac:spMk id="6" creationId="{BDFB20D1-64F5-4D38-72FB-2A7F5949D39C}"/>
          </ac:spMkLst>
        </pc:spChg>
        <pc:picChg chg="add mod">
          <ac:chgData name="#GOH BO JUN, ISSAC (WU BOJUN)#" userId="S::gohb0025@e.ntu.edu.sg::ce8c5c95-f0eb-4abf-bc55-35adb6fccc0a" providerId="AD" clId="Web-{D1C895F5-EAAC-49D8-BFB8-1AA188934A15}" dt="2023-11-01T15:36:17.618" v="209"/>
          <ac:picMkLst>
            <pc:docMk/>
            <pc:sldMk cId="4173232217" sldId="314"/>
            <ac:picMk id="3" creationId="{4740F2A5-28F3-4155-A3F9-DC072878C682}"/>
          </ac:picMkLst>
        </pc:picChg>
        <pc:picChg chg="add mod">
          <ac:chgData name="#GOH BO JUN, ISSAC (WU BOJUN)#" userId="S::gohb0025@e.ntu.edu.sg::ce8c5c95-f0eb-4abf-bc55-35adb6fccc0a" providerId="AD" clId="Web-{D1C895F5-EAAC-49D8-BFB8-1AA188934A15}" dt="2023-11-01T14:59:38.173" v="108" actId="1076"/>
          <ac:picMkLst>
            <pc:docMk/>
            <pc:sldMk cId="4173232217" sldId="314"/>
            <ac:picMk id="4" creationId="{F7598A26-6CE8-1B2A-3FDB-EA73C5D7F1B0}"/>
          </ac:picMkLst>
        </pc:picChg>
        <pc:picChg chg="add mod">
          <ac:chgData name="#GOH BO JUN, ISSAC (WU BOJUN)#" userId="S::gohb0025@e.ntu.edu.sg::ce8c5c95-f0eb-4abf-bc55-35adb6fccc0a" providerId="AD" clId="Web-{D1C895F5-EAAC-49D8-BFB8-1AA188934A15}" dt="2023-11-01T15:36:22.196" v="210"/>
          <ac:picMkLst>
            <pc:docMk/>
            <pc:sldMk cId="4173232217" sldId="314"/>
            <ac:picMk id="5" creationId="{E430264E-1EAA-76EE-8E76-C5A77F804B56}"/>
          </ac:picMkLst>
        </pc:picChg>
      </pc:sldChg>
      <pc:sldChg chg="addSp delSp modSp del ord">
        <pc:chgData name="#GOH BO JUN, ISSAC (WU BOJUN)#" userId="S::gohb0025@e.ntu.edu.sg::ce8c5c95-f0eb-4abf-bc55-35adb6fccc0a" providerId="AD" clId="Web-{D1C895F5-EAAC-49D8-BFB8-1AA188934A15}" dt="2023-11-01T15:10:30.522" v="183"/>
        <pc:sldMkLst>
          <pc:docMk/>
          <pc:sldMk cId="3804712829" sldId="315"/>
        </pc:sldMkLst>
        <pc:spChg chg="mod">
          <ac:chgData name="#GOH BO JUN, ISSAC (WU BOJUN)#" userId="S::gohb0025@e.ntu.edu.sg::ce8c5c95-f0eb-4abf-bc55-35adb6fccc0a" providerId="AD" clId="Web-{D1C895F5-EAAC-49D8-BFB8-1AA188934A15}" dt="2023-11-01T15:10:08.568" v="179" actId="20577"/>
          <ac:spMkLst>
            <pc:docMk/>
            <pc:sldMk cId="3804712829" sldId="315"/>
            <ac:spMk id="2" creationId="{CD19BBF0-ADE2-2038-DF2D-62A24B013635}"/>
          </ac:spMkLst>
        </pc:spChg>
        <pc:spChg chg="add del mod">
          <ac:chgData name="#GOH BO JUN, ISSAC (WU BOJUN)#" userId="S::gohb0025@e.ntu.edu.sg::ce8c5c95-f0eb-4abf-bc55-35adb6fccc0a" providerId="AD" clId="Web-{D1C895F5-EAAC-49D8-BFB8-1AA188934A15}" dt="2023-11-01T14:28:16.914" v="25"/>
          <ac:spMkLst>
            <pc:docMk/>
            <pc:sldMk cId="3804712829" sldId="315"/>
            <ac:spMk id="3" creationId="{7D23AAF2-7E60-DB59-C11A-768D6FCFA186}"/>
          </ac:spMkLst>
        </pc:spChg>
        <pc:spChg chg="add del mod">
          <ac:chgData name="#GOH BO JUN, ISSAC (WU BOJUN)#" userId="S::gohb0025@e.ntu.edu.sg::ce8c5c95-f0eb-4abf-bc55-35adb6fccc0a" providerId="AD" clId="Web-{D1C895F5-EAAC-49D8-BFB8-1AA188934A15}" dt="2023-11-01T14:29:53.917" v="32"/>
          <ac:spMkLst>
            <pc:docMk/>
            <pc:sldMk cId="3804712829" sldId="315"/>
            <ac:spMk id="5" creationId="{67047CBD-AE98-CBE0-A12A-A262D319D8FE}"/>
          </ac:spMkLst>
        </pc:spChg>
        <pc:picChg chg="add del mod">
          <ac:chgData name="#GOH BO JUN, ISSAC (WU BOJUN)#" userId="S::gohb0025@e.ntu.edu.sg::ce8c5c95-f0eb-4abf-bc55-35adb6fccc0a" providerId="AD" clId="Web-{D1C895F5-EAAC-49D8-BFB8-1AA188934A15}" dt="2023-11-01T14:27:09.474" v="23"/>
          <ac:picMkLst>
            <pc:docMk/>
            <pc:sldMk cId="3804712829" sldId="315"/>
            <ac:picMk id="4" creationId="{4CD60CB0-6995-B188-642D-F4C1B841E9FA}"/>
          </ac:picMkLst>
        </pc:picChg>
      </pc:sldChg>
      <pc:sldChg chg="new del">
        <pc:chgData name="#GOH BO JUN, ISSAC (WU BOJUN)#" userId="S::gohb0025@e.ntu.edu.sg::ce8c5c95-f0eb-4abf-bc55-35adb6fccc0a" providerId="AD" clId="Web-{D1C895F5-EAAC-49D8-BFB8-1AA188934A15}" dt="2023-11-01T14:29:57.261" v="33"/>
        <pc:sldMkLst>
          <pc:docMk/>
          <pc:sldMk cId="4193353315" sldId="316"/>
        </pc:sldMkLst>
      </pc:sldChg>
      <pc:sldChg chg="addSp delSp modSp new del">
        <pc:chgData name="#GOH BO JUN, ISSAC (WU BOJUN)#" userId="S::gohb0025@e.ntu.edu.sg::ce8c5c95-f0eb-4abf-bc55-35adb6fccc0a" providerId="AD" clId="Web-{D1C895F5-EAAC-49D8-BFB8-1AA188934A15}" dt="2023-11-01T15:32:28.910" v="190"/>
        <pc:sldMkLst>
          <pc:docMk/>
          <pc:sldMk cId="142352293" sldId="317"/>
        </pc:sldMkLst>
        <pc:spChg chg="add del">
          <ac:chgData name="#GOH BO JUN, ISSAC (WU BOJUN)#" userId="S::gohb0025@e.ntu.edu.sg::ce8c5c95-f0eb-4abf-bc55-35adb6fccc0a" providerId="AD" clId="Web-{D1C895F5-EAAC-49D8-BFB8-1AA188934A15}" dt="2023-11-01T15:05:17.449" v="113"/>
          <ac:spMkLst>
            <pc:docMk/>
            <pc:sldMk cId="142352293" sldId="317"/>
            <ac:spMk id="2" creationId="{92ED84C3-906E-188D-3552-7D4154F2BECB}"/>
          </ac:spMkLst>
        </pc:spChg>
        <pc:spChg chg="del">
          <ac:chgData name="#GOH BO JUN, ISSAC (WU BOJUN)#" userId="S::gohb0025@e.ntu.edu.sg::ce8c5c95-f0eb-4abf-bc55-35adb6fccc0a" providerId="AD" clId="Web-{D1C895F5-EAAC-49D8-BFB8-1AA188934A15}" dt="2023-11-01T14:29:47.698" v="30"/>
          <ac:spMkLst>
            <pc:docMk/>
            <pc:sldMk cId="142352293" sldId="317"/>
            <ac:spMk id="2" creationId="{F02D535F-312D-5765-8CE5-DBB961BBAA3A}"/>
          </ac:spMkLst>
        </pc:spChg>
        <pc:spChg chg="add del">
          <ac:chgData name="#GOH BO JUN, ISSAC (WU BOJUN)#" userId="S::gohb0025@e.ntu.edu.sg::ce8c5c95-f0eb-4abf-bc55-35adb6fccc0a" providerId="AD" clId="Web-{D1C895F5-EAAC-49D8-BFB8-1AA188934A15}" dt="2023-11-01T15:05:12.371" v="112"/>
          <ac:spMkLst>
            <pc:docMk/>
            <pc:sldMk cId="142352293" sldId="317"/>
            <ac:spMk id="3" creationId="{92ED84C3-906E-188D-3552-7D4154F2BECB}"/>
          </ac:spMkLst>
        </pc:spChg>
        <pc:spChg chg="add mod">
          <ac:chgData name="#GOH BO JUN, ISSAC (WU BOJUN)#" userId="S::gohb0025@e.ntu.edu.sg::ce8c5c95-f0eb-4abf-bc55-35adb6fccc0a" providerId="AD" clId="Web-{D1C895F5-EAAC-49D8-BFB8-1AA188934A15}" dt="2023-11-01T14:30:22.184" v="35" actId="14100"/>
          <ac:spMkLst>
            <pc:docMk/>
            <pc:sldMk cId="142352293" sldId="317"/>
            <ac:spMk id="4" creationId="{3B1CE63F-C07F-C379-5C42-65554FC3C0FD}"/>
          </ac:spMkLst>
        </pc:spChg>
      </pc:sldChg>
      <pc:sldChg chg="addSp modSp add ord replId">
        <pc:chgData name="#GOH BO JUN, ISSAC (WU BOJUN)#" userId="S::gohb0025@e.ntu.edu.sg::ce8c5c95-f0eb-4abf-bc55-35adb6fccc0a" providerId="AD" clId="Web-{D1C895F5-EAAC-49D8-BFB8-1AA188934A15}" dt="2023-11-01T15:10:18.787" v="182" actId="1076"/>
        <pc:sldMkLst>
          <pc:docMk/>
          <pc:sldMk cId="2527439740" sldId="318"/>
        </pc:sldMkLst>
        <pc:spChg chg="mod">
          <ac:chgData name="#GOH BO JUN, ISSAC (WU BOJUN)#" userId="S::gohb0025@e.ntu.edu.sg::ce8c5c95-f0eb-4abf-bc55-35adb6fccc0a" providerId="AD" clId="Web-{D1C895F5-EAAC-49D8-BFB8-1AA188934A15}" dt="2023-11-01T15:05:57.857" v="121" actId="20577"/>
          <ac:spMkLst>
            <pc:docMk/>
            <pc:sldMk cId="2527439740" sldId="318"/>
            <ac:spMk id="2" creationId="{CD19BBF0-ADE2-2038-DF2D-62A24B013635}"/>
          </ac:spMkLst>
        </pc:spChg>
        <pc:spChg chg="add mod">
          <ac:chgData name="#GOH BO JUN, ISSAC (WU BOJUN)#" userId="S::gohb0025@e.ntu.edu.sg::ce8c5c95-f0eb-4abf-bc55-35adb6fccc0a" providerId="AD" clId="Web-{D1C895F5-EAAC-49D8-BFB8-1AA188934A15}" dt="2023-11-01T15:09:12.644" v="178" actId="1076"/>
          <ac:spMkLst>
            <pc:docMk/>
            <pc:sldMk cId="2527439740" sldId="318"/>
            <ac:spMk id="4" creationId="{56EBAA01-3B63-CF77-A7C9-359719154D38}"/>
          </ac:spMkLst>
        </pc:spChg>
        <pc:spChg chg="add mod">
          <ac:chgData name="#GOH BO JUN, ISSAC (WU BOJUN)#" userId="S::gohb0025@e.ntu.edu.sg::ce8c5c95-f0eb-4abf-bc55-35adb6fccc0a" providerId="AD" clId="Web-{D1C895F5-EAAC-49D8-BFB8-1AA188934A15}" dt="2023-11-01T15:10:18.787" v="182" actId="1076"/>
          <ac:spMkLst>
            <pc:docMk/>
            <pc:sldMk cId="2527439740" sldId="318"/>
            <ac:spMk id="6" creationId="{6040A7B2-7498-842C-6A2C-CA5A9D65A762}"/>
          </ac:spMkLst>
        </pc:spChg>
      </pc:sldChg>
      <pc:sldChg chg="addSp delSp modSp add replId">
        <pc:chgData name="#GOH BO JUN, ISSAC (WU BOJUN)#" userId="S::gohb0025@e.ntu.edu.sg::ce8c5c95-f0eb-4abf-bc55-35adb6fccc0a" providerId="AD" clId="Web-{D1C895F5-EAAC-49D8-BFB8-1AA188934A15}" dt="2023-11-01T15:08:56.737" v="173" actId="20577"/>
        <pc:sldMkLst>
          <pc:docMk/>
          <pc:sldMk cId="3986057795" sldId="319"/>
        </pc:sldMkLst>
        <pc:spChg chg="mod">
          <ac:chgData name="#GOH BO JUN, ISSAC (WU BOJUN)#" userId="S::gohb0025@e.ntu.edu.sg::ce8c5c95-f0eb-4abf-bc55-35adb6fccc0a" providerId="AD" clId="Web-{D1C895F5-EAAC-49D8-BFB8-1AA188934A15}" dt="2023-11-01T15:06:37.186" v="154" actId="1076"/>
          <ac:spMkLst>
            <pc:docMk/>
            <pc:sldMk cId="3986057795" sldId="319"/>
            <ac:spMk id="2" creationId="{CD19BBF0-ADE2-2038-DF2D-62A24B013635}"/>
          </ac:spMkLst>
        </pc:spChg>
        <pc:spChg chg="add mod">
          <ac:chgData name="#GOH BO JUN, ISSAC (WU BOJUN)#" userId="S::gohb0025@e.ntu.edu.sg::ce8c5c95-f0eb-4abf-bc55-35adb6fccc0a" providerId="AD" clId="Web-{D1C895F5-EAAC-49D8-BFB8-1AA188934A15}" dt="2023-11-01T15:08:56.737" v="173" actId="20577"/>
          <ac:spMkLst>
            <pc:docMk/>
            <pc:sldMk cId="3986057795" sldId="319"/>
            <ac:spMk id="4" creationId="{CB5F34A2-2B13-D0C2-ACF4-90DB71D95427}"/>
          </ac:spMkLst>
        </pc:spChg>
        <pc:spChg chg="add del">
          <ac:chgData name="#GOH BO JUN, ISSAC (WU BOJUN)#" userId="S::gohb0025@e.ntu.edu.sg::ce8c5c95-f0eb-4abf-bc55-35adb6fccc0a" providerId="AD" clId="Web-{D1C895F5-EAAC-49D8-BFB8-1AA188934A15}" dt="2023-11-01T15:07:43.548" v="164"/>
          <ac:spMkLst>
            <pc:docMk/>
            <pc:sldMk cId="3986057795" sldId="319"/>
            <ac:spMk id="6" creationId="{7B434B26-EAE4-16EB-5A89-9B210D3F63BA}"/>
          </ac:spMkLst>
        </pc:spChg>
        <pc:spChg chg="add del">
          <ac:chgData name="#GOH BO JUN, ISSAC (WU BOJUN)#" userId="S::gohb0025@e.ntu.edu.sg::ce8c5c95-f0eb-4abf-bc55-35adb6fccc0a" providerId="AD" clId="Web-{D1C895F5-EAAC-49D8-BFB8-1AA188934A15}" dt="2023-11-01T15:07:25.313" v="163"/>
          <ac:spMkLst>
            <pc:docMk/>
            <pc:sldMk cId="3986057795" sldId="319"/>
            <ac:spMk id="8" creationId="{8E176B43-70BC-526D-7375-81846013C130}"/>
          </ac:spMkLst>
        </pc:spChg>
        <pc:spChg chg="add del">
          <ac:chgData name="#GOH BO JUN, ISSAC (WU BOJUN)#" userId="S::gohb0025@e.ntu.edu.sg::ce8c5c95-f0eb-4abf-bc55-35adb6fccc0a" providerId="AD" clId="Web-{D1C895F5-EAAC-49D8-BFB8-1AA188934A15}" dt="2023-11-01T15:07:18.765" v="162"/>
          <ac:spMkLst>
            <pc:docMk/>
            <pc:sldMk cId="3986057795" sldId="319"/>
            <ac:spMk id="10" creationId="{3586AA9C-2A0C-27AD-38C1-368E6CF9241F}"/>
          </ac:spMkLst>
        </pc:spChg>
      </pc:sldChg>
      <pc:sldChg chg="addSp modSp add replId">
        <pc:chgData name="#GOH BO JUN, ISSAC (WU BOJUN)#" userId="S::gohb0025@e.ntu.edu.sg::ce8c5c95-f0eb-4abf-bc55-35adb6fccc0a" providerId="AD" clId="Web-{D1C895F5-EAAC-49D8-BFB8-1AA188934A15}" dt="2023-11-01T15:08:37.487" v="170" actId="20577"/>
        <pc:sldMkLst>
          <pc:docMk/>
          <pc:sldMk cId="4199407174" sldId="320"/>
        </pc:sldMkLst>
        <pc:spChg chg="mod">
          <ac:chgData name="#GOH BO JUN, ISSAC (WU BOJUN)#" userId="S::gohb0025@e.ntu.edu.sg::ce8c5c95-f0eb-4abf-bc55-35adb6fccc0a" providerId="AD" clId="Web-{D1C895F5-EAAC-49D8-BFB8-1AA188934A15}" dt="2023-11-01T15:06:23.967" v="153" actId="1076"/>
          <ac:spMkLst>
            <pc:docMk/>
            <pc:sldMk cId="4199407174" sldId="320"/>
            <ac:spMk id="2" creationId="{CD19BBF0-ADE2-2038-DF2D-62A24B013635}"/>
          </ac:spMkLst>
        </pc:spChg>
        <pc:spChg chg="add mod">
          <ac:chgData name="#GOH BO JUN, ISSAC (WU BOJUN)#" userId="S::gohb0025@e.ntu.edu.sg::ce8c5c95-f0eb-4abf-bc55-35adb6fccc0a" providerId="AD" clId="Web-{D1C895F5-EAAC-49D8-BFB8-1AA188934A15}" dt="2023-11-01T15:08:37.487" v="170" actId="20577"/>
          <ac:spMkLst>
            <pc:docMk/>
            <pc:sldMk cId="4199407174" sldId="320"/>
            <ac:spMk id="4" creationId="{E9A5511F-E1E4-07F7-4203-89022C86A56C}"/>
          </ac:spMkLst>
        </pc:spChg>
      </pc:sldChg>
      <pc:sldChg chg="addSp delSp modSp add replId">
        <pc:chgData name="#GOH BO JUN, ISSAC (WU BOJUN)#" userId="S::gohb0025@e.ntu.edu.sg::ce8c5c95-f0eb-4abf-bc55-35adb6fccc0a" providerId="AD" clId="Web-{D1C895F5-EAAC-49D8-BFB8-1AA188934A15}" dt="2023-11-01T15:32:54.567" v="198"/>
        <pc:sldMkLst>
          <pc:docMk/>
          <pc:sldMk cId="831992408" sldId="321"/>
        </pc:sldMkLst>
        <pc:spChg chg="del">
          <ac:chgData name="#GOH BO JUN, ISSAC (WU BOJUN)#" userId="S::gohb0025@e.ntu.edu.sg::ce8c5c95-f0eb-4abf-bc55-35adb6fccc0a" providerId="AD" clId="Web-{D1C895F5-EAAC-49D8-BFB8-1AA188934A15}" dt="2023-11-01T15:32:49.708" v="193"/>
          <ac:spMkLst>
            <pc:docMk/>
            <pc:sldMk cId="831992408" sldId="321"/>
            <ac:spMk id="2" creationId="{CD19BBF0-ADE2-2038-DF2D-62A24B013635}"/>
          </ac:spMkLst>
        </pc:spChg>
        <pc:spChg chg="del">
          <ac:chgData name="#GOH BO JUN, ISSAC (WU BOJUN)#" userId="S::gohb0025@e.ntu.edu.sg::ce8c5c95-f0eb-4abf-bc55-35adb6fccc0a" providerId="AD" clId="Web-{D1C895F5-EAAC-49D8-BFB8-1AA188934A15}" dt="2023-11-01T15:32:49.848" v="194"/>
          <ac:spMkLst>
            <pc:docMk/>
            <pc:sldMk cId="831992408" sldId="321"/>
            <ac:spMk id="4" creationId="{E9A5511F-E1E4-07F7-4203-89022C86A56C}"/>
          </ac:spMkLst>
        </pc:spChg>
        <pc:spChg chg="add del mod">
          <ac:chgData name="#GOH BO JUN, ISSAC (WU BOJUN)#" userId="S::gohb0025@e.ntu.edu.sg::ce8c5c95-f0eb-4abf-bc55-35adb6fccc0a" providerId="AD" clId="Web-{D1C895F5-EAAC-49D8-BFB8-1AA188934A15}" dt="2023-11-01T15:32:54.567" v="198"/>
          <ac:spMkLst>
            <pc:docMk/>
            <pc:sldMk cId="831992408" sldId="321"/>
            <ac:spMk id="6" creationId="{7B7CF953-2B9A-029F-AEC2-57EECCB8B052}"/>
          </ac:spMkLst>
        </pc:spChg>
        <pc:picChg chg="add mod">
          <ac:chgData name="#GOH BO JUN, ISSAC (WU BOJUN)#" userId="S::gohb0025@e.ntu.edu.sg::ce8c5c95-f0eb-4abf-bc55-35adb6fccc0a" providerId="AD" clId="Web-{D1C895F5-EAAC-49D8-BFB8-1AA188934A15}" dt="2023-11-01T15:32:52.395" v="197" actId="1076"/>
          <ac:picMkLst>
            <pc:docMk/>
            <pc:sldMk cId="831992408" sldId="321"/>
            <ac:picMk id="3" creationId="{EB56BAFD-5CC4-B306-F9B9-1E8EB56B16F6}"/>
          </ac:picMkLst>
        </pc:picChg>
      </pc:sldChg>
      <pc:sldChg chg="addSp delSp modSp add replId">
        <pc:chgData name="#GOH BO JUN, ISSAC (WU BOJUN)#" userId="S::gohb0025@e.ntu.edu.sg::ce8c5c95-f0eb-4abf-bc55-35adb6fccc0a" providerId="AD" clId="Web-{D1C895F5-EAAC-49D8-BFB8-1AA188934A15}" dt="2023-11-01T15:33:12.521" v="208" actId="1076"/>
        <pc:sldMkLst>
          <pc:docMk/>
          <pc:sldMk cId="3232435224" sldId="322"/>
        </pc:sldMkLst>
        <pc:picChg chg="add mod">
          <ac:chgData name="#GOH BO JUN, ISSAC (WU BOJUN)#" userId="S::gohb0025@e.ntu.edu.sg::ce8c5c95-f0eb-4abf-bc55-35adb6fccc0a" providerId="AD" clId="Web-{D1C895F5-EAAC-49D8-BFB8-1AA188934A15}" dt="2023-11-01T15:33:12.521" v="208" actId="1076"/>
          <ac:picMkLst>
            <pc:docMk/>
            <pc:sldMk cId="3232435224" sldId="322"/>
            <ac:picMk id="2" creationId="{C0DE3C9A-D666-5246-DD82-636BC473C234}"/>
          </ac:picMkLst>
        </pc:picChg>
        <pc:picChg chg="del">
          <ac:chgData name="#GOH BO JUN, ISSAC (WU BOJUN)#" userId="S::gohb0025@e.ntu.edu.sg::ce8c5c95-f0eb-4abf-bc55-35adb6fccc0a" providerId="AD" clId="Web-{D1C895F5-EAAC-49D8-BFB8-1AA188934A15}" dt="2023-11-01T15:33:04.505" v="200"/>
          <ac:picMkLst>
            <pc:docMk/>
            <pc:sldMk cId="3232435224" sldId="322"/>
            <ac:picMk id="3" creationId="{EB56BAFD-5CC4-B306-F9B9-1E8EB56B16F6}"/>
          </ac:picMkLst>
        </pc:picChg>
      </pc:sldChg>
    </pc:docChg>
  </pc:docChgLst>
  <pc:docChgLst>
    <pc:chgData name="#GOH BO JUN, ISSAC (WU BOJUN)#" userId="S::gohb0025@e.ntu.edu.sg::ce8c5c95-f0eb-4abf-bc55-35adb6fccc0a" providerId="AD" clId="Web-{28135EBE-B248-BADC-56E7-0B39F3CFA105}"/>
    <pc:docChg chg="addSld delSld modSld sldOrd">
      <pc:chgData name="#GOH BO JUN, ISSAC (WU BOJUN)#" userId="S::gohb0025@e.ntu.edu.sg::ce8c5c95-f0eb-4abf-bc55-35adb6fccc0a" providerId="AD" clId="Web-{28135EBE-B248-BADC-56E7-0B39F3CFA105}" dt="2023-11-01T16:03:01.433" v="404" actId="20577"/>
      <pc:docMkLst>
        <pc:docMk/>
      </pc:docMkLst>
      <pc:sldChg chg="del">
        <pc:chgData name="#GOH BO JUN, ISSAC (WU BOJUN)#" userId="S::gohb0025@e.ntu.edu.sg::ce8c5c95-f0eb-4abf-bc55-35adb6fccc0a" providerId="AD" clId="Web-{28135EBE-B248-BADC-56E7-0B39F3CFA105}" dt="2023-11-01T15:44:38.595" v="63"/>
        <pc:sldMkLst>
          <pc:docMk/>
          <pc:sldMk cId="0" sldId="287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4:32.641" v="62"/>
        <pc:sldMkLst>
          <pc:docMk/>
          <pc:sldMk cId="0" sldId="294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4:23.469" v="61"/>
        <pc:sldMkLst>
          <pc:docMk/>
          <pc:sldMk cId="0" sldId="296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4:04.719" v="59"/>
        <pc:sldMkLst>
          <pc:docMk/>
          <pc:sldMk cId="0" sldId="301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3:47.921" v="58"/>
        <pc:sldMkLst>
          <pc:docMk/>
          <pc:sldMk cId="0" sldId="302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4:11.813" v="60"/>
        <pc:sldMkLst>
          <pc:docMk/>
          <pc:sldMk cId="0" sldId="303"/>
        </pc:sldMkLst>
      </pc:sldChg>
      <pc:sldChg chg="modSp">
        <pc:chgData name="#GOH BO JUN, ISSAC (WU BOJUN)#" userId="S::gohb0025@e.ntu.edu.sg::ce8c5c95-f0eb-4abf-bc55-35adb6fccc0a" providerId="AD" clId="Web-{28135EBE-B248-BADC-56E7-0B39F3CFA105}" dt="2023-11-01T15:43:20.842" v="56" actId="1076"/>
        <pc:sldMkLst>
          <pc:docMk/>
          <pc:sldMk cId="0" sldId="304"/>
        </pc:sldMkLst>
        <pc:graphicFrameChg chg="mod">
          <ac:chgData name="#GOH BO JUN, ISSAC (WU BOJUN)#" userId="S::gohb0025@e.ntu.edu.sg::ce8c5c95-f0eb-4abf-bc55-35adb6fccc0a" providerId="AD" clId="Web-{28135EBE-B248-BADC-56E7-0B39F3CFA105}" dt="2023-11-01T15:43:20.842" v="56" actId="1076"/>
          <ac:graphicFrameMkLst>
            <pc:docMk/>
            <pc:sldMk cId="0" sldId="304"/>
            <ac:graphicFrameMk id="4749" creationId="{00000000-0000-0000-0000-000000000000}"/>
          </ac:graphicFrameMkLst>
        </pc:graphicFrameChg>
      </pc:sldChg>
      <pc:sldChg chg="del">
        <pc:chgData name="#GOH BO JUN, ISSAC (WU BOJUN)#" userId="S::gohb0025@e.ntu.edu.sg::ce8c5c95-f0eb-4abf-bc55-35adb6fccc0a" providerId="AD" clId="Web-{28135EBE-B248-BADC-56E7-0B39F3CFA105}" dt="2023-11-01T15:42:45.684" v="50"/>
        <pc:sldMkLst>
          <pc:docMk/>
          <pc:sldMk cId="0" sldId="305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2:50.106" v="51"/>
        <pc:sldMkLst>
          <pc:docMk/>
          <pc:sldMk cId="0" sldId="306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2:25.527" v="47"/>
        <pc:sldMkLst>
          <pc:docMk/>
          <pc:sldMk cId="0" sldId="307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2:33.543" v="48"/>
        <pc:sldMkLst>
          <pc:docMk/>
          <pc:sldMk cId="0" sldId="308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2:40.153" v="49"/>
        <pc:sldMkLst>
          <pc:docMk/>
          <pc:sldMk cId="0" sldId="309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2:50.669" v="52"/>
        <pc:sldMkLst>
          <pc:docMk/>
          <pc:sldMk cId="0" sldId="310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2:51.778" v="53"/>
        <pc:sldMkLst>
          <pc:docMk/>
          <pc:sldMk cId="0" sldId="311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3:15.482" v="54"/>
        <pc:sldMkLst>
          <pc:docMk/>
          <pc:sldMk cId="0" sldId="312"/>
        </pc:sldMkLst>
      </pc:sldChg>
      <pc:sldChg chg="del">
        <pc:chgData name="#GOH BO JUN, ISSAC (WU BOJUN)#" userId="S::gohb0025@e.ntu.edu.sg::ce8c5c95-f0eb-4abf-bc55-35adb6fccc0a" providerId="AD" clId="Web-{28135EBE-B248-BADC-56E7-0B39F3CFA105}" dt="2023-11-01T15:43:31.717" v="57"/>
        <pc:sldMkLst>
          <pc:docMk/>
          <pc:sldMk cId="0" sldId="313"/>
        </pc:sldMkLst>
      </pc:sldChg>
      <pc:sldChg chg="addSp delSp modSp">
        <pc:chgData name="#GOH BO JUN, ISSAC (WU BOJUN)#" userId="S::gohb0025@e.ntu.edu.sg::ce8c5c95-f0eb-4abf-bc55-35adb6fccc0a" providerId="AD" clId="Web-{28135EBE-B248-BADC-56E7-0B39F3CFA105}" dt="2023-11-01T15:53:57.225" v="338"/>
        <pc:sldMkLst>
          <pc:docMk/>
          <pc:sldMk cId="4173232217" sldId="314"/>
        </pc:sldMkLst>
        <pc:spChg chg="mod">
          <ac:chgData name="#GOH BO JUN, ISSAC (WU BOJUN)#" userId="S::gohb0025@e.ntu.edu.sg::ce8c5c95-f0eb-4abf-bc55-35adb6fccc0a" providerId="AD" clId="Web-{28135EBE-B248-BADC-56E7-0B39F3CFA105}" dt="2023-11-01T15:40:29.414" v="45" actId="20577"/>
          <ac:spMkLst>
            <pc:docMk/>
            <pc:sldMk cId="4173232217" sldId="314"/>
            <ac:spMk id="2" creationId="{C100E7A5-50CB-E3BF-E17E-11E34D41C806}"/>
          </ac:spMkLst>
        </pc:spChg>
        <pc:spChg chg="del">
          <ac:chgData name="#GOH BO JUN, ISSAC (WU BOJUN)#" userId="S::gohb0025@e.ntu.edu.sg::ce8c5c95-f0eb-4abf-bc55-35adb6fccc0a" providerId="AD" clId="Web-{28135EBE-B248-BADC-56E7-0B39F3CFA105}" dt="2023-11-01T15:38:31.378" v="3"/>
          <ac:spMkLst>
            <pc:docMk/>
            <pc:sldMk cId="4173232217" sldId="314"/>
            <ac:spMk id="6" creationId="{BDFB20D1-64F5-4D38-72FB-2A7F5949D39C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7.802" v="9"/>
          <ac:spMkLst>
            <pc:docMk/>
            <pc:sldMk cId="4173232217" sldId="314"/>
            <ac:spMk id="9" creationId="{471840A3-EBAF-2F3E-F703-33399255FB85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7.974" v="10"/>
          <ac:spMkLst>
            <pc:docMk/>
            <pc:sldMk cId="4173232217" sldId="314"/>
            <ac:spMk id="10" creationId="{7EBF9CDA-FE1E-F621-45CE-D74867C7E8B1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8.161" v="11"/>
          <ac:spMkLst>
            <pc:docMk/>
            <pc:sldMk cId="4173232217" sldId="314"/>
            <ac:spMk id="11" creationId="{156CAFC1-C277-2C77-5E70-081FC090213C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8.318" v="12"/>
          <ac:spMkLst>
            <pc:docMk/>
            <pc:sldMk cId="4173232217" sldId="314"/>
            <ac:spMk id="12" creationId="{12D339B8-6E6F-75D3-C78D-5C7CB8E10FD2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8.505" v="13"/>
          <ac:spMkLst>
            <pc:docMk/>
            <pc:sldMk cId="4173232217" sldId="314"/>
            <ac:spMk id="13" creationId="{0AE88F4A-A3E2-B1E0-9137-408DAF3E32BD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8.677" v="14"/>
          <ac:spMkLst>
            <pc:docMk/>
            <pc:sldMk cId="4173232217" sldId="314"/>
            <ac:spMk id="14" creationId="{F9984468-7F92-0E83-573E-4E916B1F9DC5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8.880" v="15"/>
          <ac:spMkLst>
            <pc:docMk/>
            <pc:sldMk cId="4173232217" sldId="314"/>
            <ac:spMk id="15" creationId="{A2CC4710-3712-6AFA-5B1C-201B3DE9B701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9.068" v="16"/>
          <ac:spMkLst>
            <pc:docMk/>
            <pc:sldMk cId="4173232217" sldId="314"/>
            <ac:spMk id="16" creationId="{FAA1F08F-4BDD-70CF-094A-936F527706F0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9.239" v="17"/>
          <ac:spMkLst>
            <pc:docMk/>
            <pc:sldMk cId="4173232217" sldId="314"/>
            <ac:spMk id="17" creationId="{253AEEF0-41E2-3884-B7E6-58B59B8526E1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9.411" v="18"/>
          <ac:spMkLst>
            <pc:docMk/>
            <pc:sldMk cId="4173232217" sldId="314"/>
            <ac:spMk id="18" creationId="{72BAD1AB-F675-8342-BFC1-DD19877DA6F3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9.614" v="19"/>
          <ac:spMkLst>
            <pc:docMk/>
            <pc:sldMk cId="4173232217" sldId="314"/>
            <ac:spMk id="19" creationId="{80A9DCBD-76E0-57D8-A5E6-6EEFE9CF2FC4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9.786" v="20"/>
          <ac:spMkLst>
            <pc:docMk/>
            <pc:sldMk cId="4173232217" sldId="314"/>
            <ac:spMk id="20" creationId="{4F2ADA23-517E-99B9-3D1A-D3ED7E5119EF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29.990" v="21"/>
          <ac:spMkLst>
            <pc:docMk/>
            <pc:sldMk cId="4173232217" sldId="314"/>
            <ac:spMk id="21" creationId="{16E1F06A-340F-63A4-B3DD-A71A33085293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0.193" v="22"/>
          <ac:spMkLst>
            <pc:docMk/>
            <pc:sldMk cId="4173232217" sldId="314"/>
            <ac:spMk id="22" creationId="{D91AEBE2-4C03-FA0C-14FC-0B1F2875CAF1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0.380" v="23"/>
          <ac:spMkLst>
            <pc:docMk/>
            <pc:sldMk cId="4173232217" sldId="314"/>
            <ac:spMk id="23" creationId="{644BC1F6-6E72-7D4B-C669-00D85B7FA6D8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0.552" v="24"/>
          <ac:spMkLst>
            <pc:docMk/>
            <pc:sldMk cId="4173232217" sldId="314"/>
            <ac:spMk id="24" creationId="{A29AFAA2-93A5-406D-C8C8-D8607A4E1828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0.724" v="25"/>
          <ac:spMkLst>
            <pc:docMk/>
            <pc:sldMk cId="4173232217" sldId="314"/>
            <ac:spMk id="25" creationId="{84B6629F-A52E-04F7-D08D-151B5D736B46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0.896" v="26"/>
          <ac:spMkLst>
            <pc:docMk/>
            <pc:sldMk cId="4173232217" sldId="314"/>
            <ac:spMk id="26" creationId="{A4546A4C-A90C-7FC7-E9A9-24D8F7D41623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1.068" v="27"/>
          <ac:spMkLst>
            <pc:docMk/>
            <pc:sldMk cId="4173232217" sldId="314"/>
            <ac:spMk id="27" creationId="{5EA3D006-35F4-4139-9F2D-F0956078F1B8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1.255" v="28"/>
          <ac:spMkLst>
            <pc:docMk/>
            <pc:sldMk cId="4173232217" sldId="314"/>
            <ac:spMk id="28" creationId="{F7D281E3-773C-C052-5A0B-EDC756D4F3E6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1.443" v="29"/>
          <ac:spMkLst>
            <pc:docMk/>
            <pc:sldMk cId="4173232217" sldId="314"/>
            <ac:spMk id="29" creationId="{BE104C97-F582-A399-5D8B-4EA587C7F557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1.599" v="30"/>
          <ac:spMkLst>
            <pc:docMk/>
            <pc:sldMk cId="4173232217" sldId="314"/>
            <ac:spMk id="30" creationId="{784DBC37-4D98-C108-660D-62C3B1977C73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1.786" v="31"/>
          <ac:spMkLst>
            <pc:docMk/>
            <pc:sldMk cId="4173232217" sldId="314"/>
            <ac:spMk id="31" creationId="{DF057811-C079-72B6-1285-402BB451BA28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1.958" v="32"/>
          <ac:spMkLst>
            <pc:docMk/>
            <pc:sldMk cId="4173232217" sldId="314"/>
            <ac:spMk id="32" creationId="{8A34D09B-919A-AEA3-7934-B2086A207D28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2.146" v="33"/>
          <ac:spMkLst>
            <pc:docMk/>
            <pc:sldMk cId="4173232217" sldId="314"/>
            <ac:spMk id="33" creationId="{71652E22-5862-8E44-DE47-BF62E257C626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2.396" v="34"/>
          <ac:spMkLst>
            <pc:docMk/>
            <pc:sldMk cId="4173232217" sldId="314"/>
            <ac:spMk id="34" creationId="{AA677CD1-CDD4-3B95-8180-5FF60D1F9AE2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2.599" v="35"/>
          <ac:spMkLst>
            <pc:docMk/>
            <pc:sldMk cId="4173232217" sldId="314"/>
            <ac:spMk id="35" creationId="{4EDCD67C-2807-82E8-12DB-0A66D3F85E12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2.786" v="36"/>
          <ac:spMkLst>
            <pc:docMk/>
            <pc:sldMk cId="4173232217" sldId="314"/>
            <ac:spMk id="36" creationId="{373934A8-FC1D-3EDF-F00C-324320AA6647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39:33.146" v="37"/>
          <ac:spMkLst>
            <pc:docMk/>
            <pc:sldMk cId="4173232217" sldId="314"/>
            <ac:spMk id="37" creationId="{2D8D5645-F762-2B67-8E77-E7B68E3B2572}"/>
          </ac:spMkLst>
        </pc:spChg>
        <pc:spChg chg="add mod">
          <ac:chgData name="#GOH BO JUN, ISSAC (WU BOJUN)#" userId="S::gohb0025@e.ntu.edu.sg::ce8c5c95-f0eb-4abf-bc55-35adb6fccc0a" providerId="AD" clId="Web-{28135EBE-B248-BADC-56E7-0B39F3CFA105}" dt="2023-11-01T15:52:03.299" v="227" actId="1076"/>
          <ac:spMkLst>
            <pc:docMk/>
            <pc:sldMk cId="4173232217" sldId="314"/>
            <ac:spMk id="55" creationId="{E239C4D3-1B29-A1E5-700A-1A95D2387FEC}"/>
          </ac:spMkLst>
        </pc:spChg>
        <pc:spChg chg="add mod">
          <ac:chgData name="#GOH BO JUN, ISSAC (WU BOJUN)#" userId="S::gohb0025@e.ntu.edu.sg::ce8c5c95-f0eb-4abf-bc55-35adb6fccc0a" providerId="AD" clId="Web-{28135EBE-B248-BADC-56E7-0B39F3CFA105}" dt="2023-11-01T15:52:52.816" v="293" actId="1076"/>
          <ac:spMkLst>
            <pc:docMk/>
            <pc:sldMk cId="4173232217" sldId="314"/>
            <ac:spMk id="56" creationId="{B3443735-B9B5-8FE8-E2D9-93BC80AF55EB}"/>
          </ac:spMkLst>
        </pc:spChg>
        <pc:spChg chg="add mod">
          <ac:chgData name="#GOH BO JUN, ISSAC (WU BOJUN)#" userId="S::gohb0025@e.ntu.edu.sg::ce8c5c95-f0eb-4abf-bc55-35adb6fccc0a" providerId="AD" clId="Web-{28135EBE-B248-BADC-56E7-0B39F3CFA105}" dt="2023-11-01T15:53:55.475" v="337" actId="1076"/>
          <ac:spMkLst>
            <pc:docMk/>
            <pc:sldMk cId="4173232217" sldId="314"/>
            <ac:spMk id="57" creationId="{09AE7792-98BC-0DD6-7E1E-EAD491FE5171}"/>
          </ac:spMkLst>
        </pc:spChg>
        <pc:grpChg chg="add del mod">
          <ac:chgData name="#GOH BO JUN, ISSAC (WU BOJUN)#" userId="S::gohb0025@e.ntu.edu.sg::ce8c5c95-f0eb-4abf-bc55-35adb6fccc0a" providerId="AD" clId="Web-{28135EBE-B248-BADC-56E7-0B39F3CFA105}" dt="2023-11-01T15:51:28.016" v="190"/>
          <ac:grpSpMkLst>
            <pc:docMk/>
            <pc:sldMk cId="4173232217" sldId="314"/>
            <ac:grpSpMk id="38" creationId="{A677A2D8-FFD4-61C3-FF17-3F19CE1A5A35}"/>
          </ac:grpSpMkLst>
        </pc:grpChg>
        <pc:grpChg chg="add mod">
          <ac:chgData name="#GOH BO JUN, ISSAC (WU BOJUN)#" userId="S::gohb0025@e.ntu.edu.sg::ce8c5c95-f0eb-4abf-bc55-35adb6fccc0a" providerId="AD" clId="Web-{28135EBE-B248-BADC-56E7-0B39F3CFA105}" dt="2023-11-01T15:51:30.845" v="191" actId="1076"/>
          <ac:grpSpMkLst>
            <pc:docMk/>
            <pc:sldMk cId="4173232217" sldId="314"/>
            <ac:grpSpMk id="54" creationId="{DB5CC010-B8A2-712A-65C1-FEA6327F246B}"/>
          </ac:grpSpMkLst>
        </pc:grpChg>
        <pc:picChg chg="del">
          <ac:chgData name="#GOH BO JUN, ISSAC (WU BOJUN)#" userId="S::gohb0025@e.ntu.edu.sg::ce8c5c95-f0eb-4abf-bc55-35adb6fccc0a" providerId="AD" clId="Web-{28135EBE-B248-BADC-56E7-0B39F3CFA105}" dt="2023-11-01T15:38:39.894" v="4"/>
          <ac:picMkLst>
            <pc:docMk/>
            <pc:sldMk cId="4173232217" sldId="314"/>
            <ac:picMk id="3" creationId="{4740F2A5-28F3-4155-A3F9-DC072878C682}"/>
          </ac:picMkLst>
        </pc:picChg>
        <pc:picChg chg="del mod">
          <ac:chgData name="#GOH BO JUN, ISSAC (WU BOJUN)#" userId="S::gohb0025@e.ntu.edu.sg::ce8c5c95-f0eb-4abf-bc55-35adb6fccc0a" providerId="AD" clId="Web-{28135EBE-B248-BADC-56E7-0B39F3CFA105}" dt="2023-11-01T15:53:57.225" v="338"/>
          <ac:picMkLst>
            <pc:docMk/>
            <pc:sldMk cId="4173232217" sldId="314"/>
            <ac:picMk id="4" creationId="{F7598A26-6CE8-1B2A-3FDB-EA73C5D7F1B0}"/>
          </ac:picMkLst>
        </pc:picChg>
        <pc:picChg chg="del mod">
          <ac:chgData name="#GOH BO JUN, ISSAC (WU BOJUN)#" userId="S::gohb0025@e.ntu.edu.sg::ce8c5c95-f0eb-4abf-bc55-35adb6fccc0a" providerId="AD" clId="Web-{28135EBE-B248-BADC-56E7-0B39F3CFA105}" dt="2023-11-01T15:40:48.617" v="46"/>
          <ac:picMkLst>
            <pc:docMk/>
            <pc:sldMk cId="4173232217" sldId="314"/>
            <ac:picMk id="5" creationId="{E430264E-1EAA-76EE-8E76-C5A77F804B56}"/>
          </ac:picMkLst>
        </pc:picChg>
        <pc:picChg chg="add del">
          <ac:chgData name="#GOH BO JUN, ISSAC (WU BOJUN)#" userId="S::gohb0025@e.ntu.edu.sg::ce8c5c95-f0eb-4abf-bc55-35adb6fccc0a" providerId="AD" clId="Web-{28135EBE-B248-BADC-56E7-0B39F3CFA105}" dt="2023-11-01T15:38:21.956" v="1"/>
          <ac:picMkLst>
            <pc:docMk/>
            <pc:sldMk cId="4173232217" sldId="314"/>
            <ac:picMk id="7" creationId="{C596D43D-79D8-9D17-1902-0B85C2C32FED}"/>
          </ac:picMkLst>
        </pc:picChg>
      </pc:sldChg>
      <pc:sldChg chg="modSp">
        <pc:chgData name="#GOH BO JUN, ISSAC (WU BOJUN)#" userId="S::gohb0025@e.ntu.edu.sg::ce8c5c95-f0eb-4abf-bc55-35adb6fccc0a" providerId="AD" clId="Web-{28135EBE-B248-BADC-56E7-0B39F3CFA105}" dt="2023-11-01T16:03:01.433" v="404" actId="20577"/>
        <pc:sldMkLst>
          <pc:docMk/>
          <pc:sldMk cId="2527439740" sldId="318"/>
        </pc:sldMkLst>
        <pc:spChg chg="mod">
          <ac:chgData name="#GOH BO JUN, ISSAC (WU BOJUN)#" userId="S::gohb0025@e.ntu.edu.sg::ce8c5c95-f0eb-4abf-bc55-35adb6fccc0a" providerId="AD" clId="Web-{28135EBE-B248-BADC-56E7-0B39F3CFA105}" dt="2023-11-01T16:03:01.433" v="404" actId="20577"/>
          <ac:spMkLst>
            <pc:docMk/>
            <pc:sldMk cId="2527439740" sldId="318"/>
            <ac:spMk id="4" creationId="{56EBAA01-3B63-CF77-A7C9-359719154D38}"/>
          </ac:spMkLst>
        </pc:spChg>
      </pc:sldChg>
      <pc:sldChg chg="addSp delSp modSp">
        <pc:chgData name="#GOH BO JUN, ISSAC (WU BOJUN)#" userId="S::gohb0025@e.ntu.edu.sg::ce8c5c95-f0eb-4abf-bc55-35adb6fccc0a" providerId="AD" clId="Web-{28135EBE-B248-BADC-56E7-0B39F3CFA105}" dt="2023-11-01T16:02:47.229" v="398"/>
        <pc:sldMkLst>
          <pc:docMk/>
          <pc:sldMk cId="3986057795" sldId="319"/>
        </pc:sldMkLst>
        <pc:spChg chg="mod">
          <ac:chgData name="#GOH BO JUN, ISSAC (WU BOJUN)#" userId="S::gohb0025@e.ntu.edu.sg::ce8c5c95-f0eb-4abf-bc55-35adb6fccc0a" providerId="AD" clId="Web-{28135EBE-B248-BADC-56E7-0B39F3CFA105}" dt="2023-11-01T15:54:07.710" v="342" actId="20577"/>
          <ac:spMkLst>
            <pc:docMk/>
            <pc:sldMk cId="3986057795" sldId="319"/>
            <ac:spMk id="4" creationId="{CB5F34A2-2B13-D0C2-ACF4-90DB71D95427}"/>
          </ac:spMkLst>
        </pc:spChg>
        <pc:picChg chg="add del mod">
          <ac:chgData name="#GOH BO JUN, ISSAC (WU BOJUN)#" userId="S::gohb0025@e.ntu.edu.sg::ce8c5c95-f0eb-4abf-bc55-35adb6fccc0a" providerId="AD" clId="Web-{28135EBE-B248-BADC-56E7-0B39F3CFA105}" dt="2023-11-01T16:02:47.229" v="398"/>
          <ac:picMkLst>
            <pc:docMk/>
            <pc:sldMk cId="3986057795" sldId="319"/>
            <ac:picMk id="3" creationId="{D5DB245F-5221-B7E1-1156-5332BD04E80E}"/>
          </ac:picMkLst>
        </pc:picChg>
      </pc:sldChg>
      <pc:sldChg chg="modSp">
        <pc:chgData name="#GOH BO JUN, ISSAC (WU BOJUN)#" userId="S::gohb0025@e.ntu.edu.sg::ce8c5c95-f0eb-4abf-bc55-35adb6fccc0a" providerId="AD" clId="Web-{28135EBE-B248-BADC-56E7-0B39F3CFA105}" dt="2023-11-01T15:50:00.591" v="107" actId="1076"/>
        <pc:sldMkLst>
          <pc:docMk/>
          <pc:sldMk cId="831992408" sldId="321"/>
        </pc:sldMkLst>
        <pc:picChg chg="mod">
          <ac:chgData name="#GOH BO JUN, ISSAC (WU BOJUN)#" userId="S::gohb0025@e.ntu.edu.sg::ce8c5c95-f0eb-4abf-bc55-35adb6fccc0a" providerId="AD" clId="Web-{28135EBE-B248-BADC-56E7-0B39F3CFA105}" dt="2023-11-01T15:50:00.591" v="107" actId="1076"/>
          <ac:picMkLst>
            <pc:docMk/>
            <pc:sldMk cId="831992408" sldId="321"/>
            <ac:picMk id="3" creationId="{EB56BAFD-5CC4-B306-F9B9-1E8EB56B16F6}"/>
          </ac:picMkLst>
        </pc:picChg>
      </pc:sldChg>
      <pc:sldChg chg="addSp delSp modSp">
        <pc:chgData name="#GOH BO JUN, ISSAC (WU BOJUN)#" userId="S::gohb0025@e.ntu.edu.sg::ce8c5c95-f0eb-4abf-bc55-35adb6fccc0a" providerId="AD" clId="Web-{28135EBE-B248-BADC-56E7-0B39F3CFA105}" dt="2023-11-01T15:48:02.024" v="105"/>
        <pc:sldMkLst>
          <pc:docMk/>
          <pc:sldMk cId="3232435224" sldId="322"/>
        </pc:sldMkLst>
        <pc:spChg chg="add mod">
          <ac:chgData name="#GOH BO JUN, ISSAC (WU BOJUN)#" userId="S::gohb0025@e.ntu.edu.sg::ce8c5c95-f0eb-4abf-bc55-35adb6fccc0a" providerId="AD" clId="Web-{28135EBE-B248-BADC-56E7-0B39F3CFA105}" dt="2023-11-01T15:45:05.065" v="68" actId="20577"/>
          <ac:spMkLst>
            <pc:docMk/>
            <pc:sldMk cId="3232435224" sldId="322"/>
            <ac:spMk id="3" creationId="{C862C7A7-122B-BFD5-4E62-E84E9A55ACBA}"/>
          </ac:spMkLst>
        </pc:spChg>
        <pc:spChg chg="add">
          <ac:chgData name="#GOH BO JUN, ISSAC (WU BOJUN)#" userId="S::gohb0025@e.ntu.edu.sg::ce8c5c95-f0eb-4abf-bc55-35adb6fccc0a" providerId="AD" clId="Web-{28135EBE-B248-BADC-56E7-0B39F3CFA105}" dt="2023-11-01T15:48:01.118" v="104"/>
          <ac:spMkLst>
            <pc:docMk/>
            <pc:sldMk cId="3232435224" sldId="322"/>
            <ac:spMk id="5" creationId="{C9E31ABC-B80E-CEC7-58F2-4189F96934DB}"/>
          </ac:spMkLst>
        </pc:spChg>
        <pc:picChg chg="del">
          <ac:chgData name="#GOH BO JUN, ISSAC (WU BOJUN)#" userId="S::gohb0025@e.ntu.edu.sg::ce8c5c95-f0eb-4abf-bc55-35adb6fccc0a" providerId="AD" clId="Web-{28135EBE-B248-BADC-56E7-0B39F3CFA105}" dt="2023-11-01T15:48:02.024" v="105"/>
          <ac:picMkLst>
            <pc:docMk/>
            <pc:sldMk cId="3232435224" sldId="322"/>
            <ac:picMk id="2" creationId="{C0DE3C9A-D666-5246-DD82-636BC473C234}"/>
          </ac:picMkLst>
        </pc:picChg>
      </pc:sldChg>
      <pc:sldChg chg="addSp delSp modSp add replId">
        <pc:chgData name="#GOH BO JUN, ISSAC (WU BOJUN)#" userId="S::gohb0025@e.ntu.edu.sg::ce8c5c95-f0eb-4abf-bc55-35adb6fccc0a" providerId="AD" clId="Web-{28135EBE-B248-BADC-56E7-0B39F3CFA105}" dt="2023-11-01T15:47:57.524" v="103"/>
        <pc:sldMkLst>
          <pc:docMk/>
          <pc:sldMk cId="2059178375" sldId="323"/>
        </pc:sldMkLst>
        <pc:spChg chg="mod">
          <ac:chgData name="#GOH BO JUN, ISSAC (WU BOJUN)#" userId="S::gohb0025@e.ntu.edu.sg::ce8c5c95-f0eb-4abf-bc55-35adb6fccc0a" providerId="AD" clId="Web-{28135EBE-B248-BADC-56E7-0B39F3CFA105}" dt="2023-11-01T15:45:11.190" v="71" actId="20577"/>
          <ac:spMkLst>
            <pc:docMk/>
            <pc:sldMk cId="2059178375" sldId="323"/>
            <ac:spMk id="3" creationId="{C862C7A7-122B-BFD5-4E62-E84E9A55ACBA}"/>
          </ac:spMkLst>
        </pc:spChg>
        <pc:spChg chg="add mod">
          <ac:chgData name="#GOH BO JUN, ISSAC (WU BOJUN)#" userId="S::gohb0025@e.ntu.edu.sg::ce8c5c95-f0eb-4abf-bc55-35adb6fccc0a" providerId="AD" clId="Web-{28135EBE-B248-BADC-56E7-0B39F3CFA105}" dt="2023-11-01T15:47:55.508" v="102" actId="20577"/>
          <ac:spMkLst>
            <pc:docMk/>
            <pc:sldMk cId="2059178375" sldId="323"/>
            <ac:spMk id="4" creationId="{9EDED42E-CB1D-3D80-59F7-30B3112CE4A4}"/>
          </ac:spMkLst>
        </pc:spChg>
        <pc:picChg chg="del mod">
          <ac:chgData name="#GOH BO JUN, ISSAC (WU BOJUN)#" userId="S::gohb0025@e.ntu.edu.sg::ce8c5c95-f0eb-4abf-bc55-35adb6fccc0a" providerId="AD" clId="Web-{28135EBE-B248-BADC-56E7-0B39F3CFA105}" dt="2023-11-01T15:47:57.524" v="103"/>
          <ac:picMkLst>
            <pc:docMk/>
            <pc:sldMk cId="2059178375" sldId="323"/>
            <ac:picMk id="2" creationId="{C0DE3C9A-D666-5246-DD82-636BC473C234}"/>
          </ac:picMkLst>
        </pc:picChg>
      </pc:sldChg>
      <pc:sldChg chg="addSp delSp modSp add replId">
        <pc:chgData name="#GOH BO JUN, ISSAC (WU BOJUN)#" userId="S::gohb0025@e.ntu.edu.sg::ce8c5c95-f0eb-4abf-bc55-35adb6fccc0a" providerId="AD" clId="Web-{28135EBE-B248-BADC-56E7-0B39F3CFA105}" dt="2023-11-01T15:50:32.092" v="188" actId="20577"/>
        <pc:sldMkLst>
          <pc:docMk/>
          <pc:sldMk cId="3625546559" sldId="324"/>
        </pc:sldMkLst>
        <pc:spChg chg="add mod">
          <ac:chgData name="#GOH BO JUN, ISSAC (WU BOJUN)#" userId="S::gohb0025@e.ntu.edu.sg::ce8c5c95-f0eb-4abf-bc55-35adb6fccc0a" providerId="AD" clId="Web-{28135EBE-B248-BADC-56E7-0B39F3CFA105}" dt="2023-11-01T15:50:32.092" v="188" actId="20577"/>
          <ac:spMkLst>
            <pc:docMk/>
            <pc:sldMk cId="3625546559" sldId="324"/>
            <ac:spMk id="2" creationId="{67F37F7D-008C-462A-F4D8-8C037643F760}"/>
          </ac:spMkLst>
        </pc:spChg>
        <pc:picChg chg="del mod">
          <ac:chgData name="#GOH BO JUN, ISSAC (WU BOJUN)#" userId="S::gohb0025@e.ntu.edu.sg::ce8c5c95-f0eb-4abf-bc55-35adb6fccc0a" providerId="AD" clId="Web-{28135EBE-B248-BADC-56E7-0B39F3CFA105}" dt="2023-11-01T15:50:05.420" v="110"/>
          <ac:picMkLst>
            <pc:docMk/>
            <pc:sldMk cId="3625546559" sldId="324"/>
            <ac:picMk id="3" creationId="{EB56BAFD-5CC4-B306-F9B9-1E8EB56B16F6}"/>
          </ac:picMkLst>
        </pc:picChg>
      </pc:sldChg>
      <pc:sldChg chg="delSp modSp add ord replId">
        <pc:chgData name="#GOH BO JUN, ISSAC (WU BOJUN)#" userId="S::gohb0025@e.ntu.edu.sg::ce8c5c95-f0eb-4abf-bc55-35adb6fccc0a" providerId="AD" clId="Web-{28135EBE-B248-BADC-56E7-0B39F3CFA105}" dt="2023-11-01T15:55:52.104" v="397"/>
        <pc:sldMkLst>
          <pc:docMk/>
          <pc:sldMk cId="1561764996" sldId="325"/>
        </pc:sldMkLst>
        <pc:spChg chg="mod">
          <ac:chgData name="#GOH BO JUN, ISSAC (WU BOJUN)#" userId="S::gohb0025@e.ntu.edu.sg::ce8c5c95-f0eb-4abf-bc55-35adb6fccc0a" providerId="AD" clId="Web-{28135EBE-B248-BADC-56E7-0B39F3CFA105}" dt="2023-11-01T15:55:50.729" v="396" actId="20577"/>
          <ac:spMkLst>
            <pc:docMk/>
            <pc:sldMk cId="1561764996" sldId="325"/>
            <ac:spMk id="2" creationId="{CD19BBF0-ADE2-2038-DF2D-62A24B013635}"/>
          </ac:spMkLst>
        </pc:spChg>
        <pc:spChg chg="mod">
          <ac:chgData name="#GOH BO JUN, ISSAC (WU BOJUN)#" userId="S::gohb0025@e.ntu.edu.sg::ce8c5c95-f0eb-4abf-bc55-35adb6fccc0a" providerId="AD" clId="Web-{28135EBE-B248-BADC-56E7-0B39F3CFA105}" dt="2023-11-01T15:55:45.042" v="395" actId="20577"/>
          <ac:spMkLst>
            <pc:docMk/>
            <pc:sldMk cId="1561764996" sldId="325"/>
            <ac:spMk id="4" creationId="{CB5F34A2-2B13-D0C2-ACF4-90DB71D95427}"/>
          </ac:spMkLst>
        </pc:spChg>
        <pc:picChg chg="del">
          <ac:chgData name="#GOH BO JUN, ISSAC (WU BOJUN)#" userId="S::gohb0025@e.ntu.edu.sg::ce8c5c95-f0eb-4abf-bc55-35adb6fccc0a" providerId="AD" clId="Web-{28135EBE-B248-BADC-56E7-0B39F3CFA105}" dt="2023-11-01T15:55:52.104" v="397"/>
          <ac:picMkLst>
            <pc:docMk/>
            <pc:sldMk cId="1561764996" sldId="325"/>
            <ac:picMk id="3" creationId="{D5DB245F-5221-B7E1-1156-5332BD04E80E}"/>
          </ac:picMkLst>
        </pc:picChg>
      </pc:sldChg>
    </pc:docChg>
  </pc:docChgLst>
  <pc:docChgLst>
    <pc:chgData name="#ARYA AASTHA#" userId="S::arya0004@e.ntu.edu.sg::b18af208-432e-46c6-9bbc-69dd953f9e97" providerId="AD" clId="Web-{63795944-4E93-710A-7399-4C665ED18BB2}"/>
    <pc:docChg chg="modSld">
      <pc:chgData name="#ARYA AASTHA#" userId="S::arya0004@e.ntu.edu.sg::b18af208-432e-46c6-9bbc-69dd953f9e97" providerId="AD" clId="Web-{63795944-4E93-710A-7399-4C665ED18BB2}" dt="2023-11-03T16:09:54.825" v="17" actId="20577"/>
      <pc:docMkLst>
        <pc:docMk/>
      </pc:docMkLst>
      <pc:sldChg chg="modSp">
        <pc:chgData name="#ARYA AASTHA#" userId="S::arya0004@e.ntu.edu.sg::b18af208-432e-46c6-9bbc-69dd953f9e97" providerId="AD" clId="Web-{63795944-4E93-710A-7399-4C665ED18BB2}" dt="2023-11-03T16:09:54.825" v="17" actId="20577"/>
        <pc:sldMkLst>
          <pc:docMk/>
          <pc:sldMk cId="3284976153" sldId="331"/>
        </pc:sldMkLst>
        <pc:spChg chg="mod">
          <ac:chgData name="#ARYA AASTHA#" userId="S::arya0004@e.ntu.edu.sg::b18af208-432e-46c6-9bbc-69dd953f9e97" providerId="AD" clId="Web-{63795944-4E93-710A-7399-4C665ED18BB2}" dt="2023-11-03T16:09:54.825" v="17" actId="20577"/>
          <ac:spMkLst>
            <pc:docMk/>
            <pc:sldMk cId="3284976153" sldId="331"/>
            <ac:spMk id="4" creationId="{C04478B2-53A7-2279-C717-BC8502D74355}"/>
          </ac:spMkLst>
        </pc:spChg>
      </pc:sldChg>
    </pc:docChg>
  </pc:docChgLst>
  <pc:docChgLst>
    <pc:chgData name="#LUKE ENG PENG KEE#" userId="7d402fb6-b09d-4b98-8f71-ea2304c287c9" providerId="ADAL" clId="{E4D4077B-4D66-41D2-854D-91D50DC75624}"/>
    <pc:docChg chg="undo redo custSel addSld delSld modSld sldOrd modMainMaster">
      <pc:chgData name="#LUKE ENG PENG KEE#" userId="7d402fb6-b09d-4b98-8f71-ea2304c287c9" providerId="ADAL" clId="{E4D4077B-4D66-41D2-854D-91D50DC75624}" dt="2023-11-15T06:44:59.600" v="6388" actId="20577"/>
      <pc:docMkLst>
        <pc:docMk/>
      </pc:docMkLst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57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58"/>
        </pc:sldMkLst>
      </pc:sldChg>
      <pc:sldChg chg="addSp delSp modSp mo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0" sldId="259"/>
        </pc:sldMkLst>
        <pc:spChg chg="add mod">
          <ac:chgData name="#LUKE ENG PENG KEE#" userId="7d402fb6-b09d-4b98-8f71-ea2304c287c9" providerId="ADAL" clId="{E4D4077B-4D66-41D2-854D-91D50DC75624}" dt="2023-11-02T03:27:41.260" v="431" actId="1036"/>
          <ac:spMkLst>
            <pc:docMk/>
            <pc:sldMk cId="0" sldId="259"/>
            <ac:spMk id="3" creationId="{569C4603-8E98-C02D-64D5-268B34CE0803}"/>
          </ac:spMkLst>
        </pc:spChg>
        <pc:spChg chg="add mod">
          <ac:chgData name="#LUKE ENG PENG KEE#" userId="7d402fb6-b09d-4b98-8f71-ea2304c287c9" providerId="ADAL" clId="{E4D4077B-4D66-41D2-854D-91D50DC75624}" dt="2023-11-02T03:45:23.727" v="763" actId="207"/>
          <ac:spMkLst>
            <pc:docMk/>
            <pc:sldMk cId="0" sldId="259"/>
            <ac:spMk id="4" creationId="{D7C212E0-4314-C223-9C6A-0A51A7FB2A03}"/>
          </ac:spMkLst>
        </pc:spChg>
        <pc:spChg chg="add mod">
          <ac:chgData name="#LUKE ENG PENG KEE#" userId="7d402fb6-b09d-4b98-8f71-ea2304c287c9" providerId="ADAL" clId="{E4D4077B-4D66-41D2-854D-91D50DC75624}" dt="2023-11-02T03:35:30.612" v="646" actId="20577"/>
          <ac:spMkLst>
            <pc:docMk/>
            <pc:sldMk cId="0" sldId="259"/>
            <ac:spMk id="5" creationId="{A96FD0F2-5152-6589-9EE2-F841D16D85D8}"/>
          </ac:spMkLst>
        </pc:spChg>
        <pc:spChg chg="add mod">
          <ac:chgData name="#LUKE ENG PENG KEE#" userId="7d402fb6-b09d-4b98-8f71-ea2304c287c9" providerId="ADAL" clId="{E4D4077B-4D66-41D2-854D-91D50DC75624}" dt="2023-11-02T03:33:39.275" v="625"/>
          <ac:spMkLst>
            <pc:docMk/>
            <pc:sldMk cId="0" sldId="259"/>
            <ac:spMk id="6" creationId="{CF4A3952-30A9-ACEE-7B93-D768DDDA1182}"/>
          </ac:spMkLst>
        </pc:spChg>
        <pc:spChg chg="del">
          <ac:chgData name="#LUKE ENG PENG KEE#" userId="7d402fb6-b09d-4b98-8f71-ea2304c287c9" providerId="ADAL" clId="{E4D4077B-4D66-41D2-854D-91D50DC75624}" dt="2023-11-02T03:37:02.664" v="652" actId="478"/>
          <ac:spMkLst>
            <pc:docMk/>
            <pc:sldMk cId="0" sldId="259"/>
            <ac:spMk id="457" creationId="{00000000-0000-0000-0000-000000000000}"/>
          </ac:spMkLst>
        </pc:spChg>
        <pc:spChg chg="del">
          <ac:chgData name="#LUKE ENG PENG KEE#" userId="7d402fb6-b09d-4b98-8f71-ea2304c287c9" providerId="ADAL" clId="{E4D4077B-4D66-41D2-854D-91D50DC75624}" dt="2023-11-02T03:39:56.294" v="691" actId="478"/>
          <ac:spMkLst>
            <pc:docMk/>
            <pc:sldMk cId="0" sldId="259"/>
            <ac:spMk id="458" creationId="{00000000-0000-0000-0000-000000000000}"/>
          </ac:spMkLst>
        </pc:spChg>
        <pc:spChg chg="del">
          <ac:chgData name="#LUKE ENG PENG KEE#" userId="7d402fb6-b09d-4b98-8f71-ea2304c287c9" providerId="ADAL" clId="{E4D4077B-4D66-41D2-854D-91D50DC75624}" dt="2023-11-02T03:21:12.479" v="336" actId="478"/>
          <ac:spMkLst>
            <pc:docMk/>
            <pc:sldMk cId="0" sldId="259"/>
            <ac:spMk id="459" creationId="{00000000-0000-0000-0000-000000000000}"/>
          </ac:spMkLst>
        </pc:spChg>
        <pc:spChg chg="del">
          <ac:chgData name="#LUKE ENG PENG KEE#" userId="7d402fb6-b09d-4b98-8f71-ea2304c287c9" providerId="ADAL" clId="{E4D4077B-4D66-41D2-854D-91D50DC75624}" dt="2023-11-02T03:21:49.621" v="361" actId="478"/>
          <ac:spMkLst>
            <pc:docMk/>
            <pc:sldMk cId="0" sldId="259"/>
            <ac:spMk id="460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31:43.961" v="586" actId="20577"/>
          <ac:spMkLst>
            <pc:docMk/>
            <pc:sldMk cId="0" sldId="259"/>
            <ac:spMk id="462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29:24.629" v="500" actId="6549"/>
          <ac:spMkLst>
            <pc:docMk/>
            <pc:sldMk cId="0" sldId="259"/>
            <ac:spMk id="463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4:04:04.086" v="2818" actId="20577"/>
          <ac:spMkLst>
            <pc:docMk/>
            <pc:sldMk cId="0" sldId="259"/>
            <ac:spMk id="465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31:45.743" v="588" actId="20577"/>
          <ac:spMkLst>
            <pc:docMk/>
            <pc:sldMk cId="0" sldId="259"/>
            <ac:spMk id="548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29:27.781" v="501" actId="20577"/>
          <ac:spMkLst>
            <pc:docMk/>
            <pc:sldMk cId="0" sldId="259"/>
            <ac:spMk id="549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40:45.243" v="710"/>
          <ac:spMkLst>
            <pc:docMk/>
            <pc:sldMk cId="0" sldId="259"/>
            <ac:spMk id="551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40:35.359" v="709" actId="20577"/>
          <ac:spMkLst>
            <pc:docMk/>
            <pc:sldMk cId="0" sldId="259"/>
            <ac:spMk id="552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37:46.557" v="657" actId="14100"/>
          <ac:spMkLst>
            <pc:docMk/>
            <pc:sldMk cId="0" sldId="259"/>
            <ac:spMk id="554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37:41.029" v="655"/>
          <ac:spMkLst>
            <pc:docMk/>
            <pc:sldMk cId="0" sldId="259"/>
            <ac:spMk id="555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36:27.796" v="649" actId="1076"/>
          <ac:spMkLst>
            <pc:docMk/>
            <pc:sldMk cId="0" sldId="259"/>
            <ac:spMk id="556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33:18.098" v="622" actId="20577"/>
          <ac:spMkLst>
            <pc:docMk/>
            <pc:sldMk cId="0" sldId="259"/>
            <ac:spMk id="557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32:48.763" v="599" actId="14100"/>
          <ac:spMkLst>
            <pc:docMk/>
            <pc:sldMk cId="0" sldId="259"/>
            <ac:spMk id="558" creationId="{00000000-0000-0000-0000-000000000000}"/>
          </ac:spMkLst>
        </pc:spChg>
        <pc:spChg chg="del">
          <ac:chgData name="#LUKE ENG PENG KEE#" userId="7d402fb6-b09d-4b98-8f71-ea2304c287c9" providerId="ADAL" clId="{E4D4077B-4D66-41D2-854D-91D50DC75624}" dt="2023-11-02T03:24:41.214" v="382" actId="478"/>
          <ac:spMkLst>
            <pc:docMk/>
            <pc:sldMk cId="0" sldId="259"/>
            <ac:spMk id="559" creationId="{00000000-0000-0000-0000-000000000000}"/>
          </ac:spMkLst>
        </pc:spChg>
        <pc:grpChg chg="del">
          <ac:chgData name="#LUKE ENG PENG KEE#" userId="7d402fb6-b09d-4b98-8f71-ea2304c287c9" providerId="ADAL" clId="{E4D4077B-4D66-41D2-854D-91D50DC75624}" dt="2023-11-02T03:24:41.214" v="382" actId="478"/>
          <ac:grpSpMkLst>
            <pc:docMk/>
            <pc:sldMk cId="0" sldId="259"/>
            <ac:grpSpMk id="466" creationId="{00000000-0000-0000-0000-000000000000}"/>
          </ac:grpSpMkLst>
        </pc:grpChg>
        <pc:grpChg chg="del">
          <ac:chgData name="#LUKE ENG PENG KEE#" userId="7d402fb6-b09d-4b98-8f71-ea2304c287c9" providerId="ADAL" clId="{E4D4077B-4D66-41D2-854D-91D50DC75624}" dt="2023-11-02T03:37:59.290" v="658" actId="478"/>
          <ac:grpSpMkLst>
            <pc:docMk/>
            <pc:sldMk cId="0" sldId="259"/>
            <ac:grpSpMk id="480" creationId="{00000000-0000-0000-0000-000000000000}"/>
          </ac:grpSpMkLst>
        </pc:grpChg>
        <pc:grpChg chg="del">
          <ac:chgData name="#LUKE ENG PENG KEE#" userId="7d402fb6-b09d-4b98-8f71-ea2304c287c9" providerId="ADAL" clId="{E4D4077B-4D66-41D2-854D-91D50DC75624}" dt="2023-11-02T03:39:54.389" v="690" actId="478"/>
          <ac:grpSpMkLst>
            <pc:docMk/>
            <pc:sldMk cId="0" sldId="259"/>
            <ac:grpSpMk id="499" creationId="{00000000-0000-0000-0000-000000000000}"/>
          </ac:grpSpMkLst>
        </pc:grpChg>
        <pc:grpChg chg="del">
          <ac:chgData name="#LUKE ENG PENG KEE#" userId="7d402fb6-b09d-4b98-8f71-ea2304c287c9" providerId="ADAL" clId="{E4D4077B-4D66-41D2-854D-91D50DC75624}" dt="2023-11-02T03:20:43.560" v="328" actId="478"/>
          <ac:grpSpMkLst>
            <pc:docMk/>
            <pc:sldMk cId="0" sldId="259"/>
            <ac:grpSpMk id="517" creationId="{00000000-0000-0000-0000-000000000000}"/>
          </ac:grpSpMkLst>
        </pc:grpChg>
        <pc:grpChg chg="del mod">
          <ac:chgData name="#LUKE ENG PENG KEE#" userId="7d402fb6-b09d-4b98-8f71-ea2304c287c9" providerId="ADAL" clId="{E4D4077B-4D66-41D2-854D-91D50DC75624}" dt="2023-11-02T03:21:47.276" v="360" actId="478"/>
          <ac:grpSpMkLst>
            <pc:docMk/>
            <pc:sldMk cId="0" sldId="259"/>
            <ac:grpSpMk id="532" creationId="{00000000-0000-0000-0000-000000000000}"/>
          </ac:grpSpMkLst>
        </pc:grpChg>
        <pc:picChg chg="add del mod">
          <ac:chgData name="#LUKE ENG PENG KEE#" userId="7d402fb6-b09d-4b98-8f71-ea2304c287c9" providerId="ADAL" clId="{E4D4077B-4D66-41D2-854D-91D50DC75624}" dt="2023-11-02T03:34:31.580" v="636" actId="478"/>
          <ac:picMkLst>
            <pc:docMk/>
            <pc:sldMk cId="0" sldId="259"/>
            <ac:picMk id="7" creationId="{02FC8A6D-958B-A5D1-A743-678720DA7B52}"/>
          </ac:picMkLst>
        </pc:picChg>
        <pc:picChg chg="add mod">
          <ac:chgData name="#LUKE ENG PENG KEE#" userId="7d402fb6-b09d-4b98-8f71-ea2304c287c9" providerId="ADAL" clId="{E4D4077B-4D66-41D2-854D-91D50DC75624}" dt="2023-11-02T03:21:29.375" v="339" actId="1076"/>
          <ac:picMkLst>
            <pc:docMk/>
            <pc:sldMk cId="0" sldId="259"/>
            <ac:picMk id="1026" creationId="{4F6CD46E-2ADB-0ACB-2929-3316DC6ABC30}"/>
          </ac:picMkLst>
        </pc:picChg>
        <pc:picChg chg="add mod">
          <ac:chgData name="#LUKE ENG PENG KEE#" userId="7d402fb6-b09d-4b98-8f71-ea2304c287c9" providerId="ADAL" clId="{E4D4077B-4D66-41D2-854D-91D50DC75624}" dt="2023-11-02T03:22:55.445" v="377" actId="1582"/>
          <ac:picMkLst>
            <pc:docMk/>
            <pc:sldMk cId="0" sldId="259"/>
            <ac:picMk id="1028" creationId="{9007C233-C881-AF0A-9078-4E35ED57A715}"/>
          </ac:picMkLst>
        </pc:picChg>
        <pc:picChg chg="add mod">
          <ac:chgData name="#LUKE ENG PENG KEE#" userId="7d402fb6-b09d-4b98-8f71-ea2304c287c9" providerId="ADAL" clId="{E4D4077B-4D66-41D2-854D-91D50DC75624}" dt="2023-11-02T03:39:19.217" v="671" actId="1076"/>
          <ac:picMkLst>
            <pc:docMk/>
            <pc:sldMk cId="0" sldId="259"/>
            <ac:picMk id="1030" creationId="{854A9C8C-286C-3968-622F-15B3996C4A19}"/>
          </ac:picMkLst>
        </pc:picChg>
        <pc:picChg chg="add mod">
          <ac:chgData name="#LUKE ENG PENG KEE#" userId="7d402fb6-b09d-4b98-8f71-ea2304c287c9" providerId="ADAL" clId="{E4D4077B-4D66-41D2-854D-91D50DC75624}" dt="2023-11-02T03:41:34.074" v="744" actId="1076"/>
          <ac:picMkLst>
            <pc:docMk/>
            <pc:sldMk cId="0" sldId="259"/>
            <ac:picMk id="1032" creationId="{98A9D23E-DA75-A71A-EE56-56AB0FFDC571}"/>
          </ac:picMkLst>
        </pc:picChg>
        <pc:picChg chg="add mod">
          <ac:chgData name="#LUKE ENG PENG KEE#" userId="7d402fb6-b09d-4b98-8f71-ea2304c287c9" providerId="ADAL" clId="{E4D4077B-4D66-41D2-854D-91D50DC75624}" dt="2023-11-02T03:38:48.396" v="666" actId="1582"/>
          <ac:picMkLst>
            <pc:docMk/>
            <pc:sldMk cId="0" sldId="259"/>
            <ac:picMk id="1034" creationId="{A07921FB-72D3-A753-D933-7BCCF43E20A6}"/>
          </ac:picMkLst>
        </pc:picChg>
        <pc:picChg chg="add mod">
          <ac:chgData name="#LUKE ENG PENG KEE#" userId="7d402fb6-b09d-4b98-8f71-ea2304c287c9" providerId="ADAL" clId="{E4D4077B-4D66-41D2-854D-91D50DC75624}" dt="2023-11-02T03:44:14.288" v="762" actId="1076"/>
          <ac:picMkLst>
            <pc:docMk/>
            <pc:sldMk cId="0" sldId="259"/>
            <ac:picMk id="1036" creationId="{3D3B3DD3-7297-DC03-838A-6BCFD8DFF953}"/>
          </ac:picMkLst>
        </pc:picChg>
        <pc:picChg chg="add mod">
          <ac:chgData name="#LUKE ENG PENG KEE#" userId="7d402fb6-b09d-4b98-8f71-ea2304c287c9" providerId="ADAL" clId="{E4D4077B-4D66-41D2-854D-91D50DC75624}" dt="2023-11-02T03:40:22.162" v="696" actId="208"/>
          <ac:picMkLst>
            <pc:docMk/>
            <pc:sldMk cId="0" sldId="259"/>
            <ac:picMk id="1038" creationId="{35699DFC-859C-77A2-C450-2FC20AAB49D2}"/>
          </ac:picMkLst>
        </pc:picChg>
        <pc:picChg chg="add mod">
          <ac:chgData name="#LUKE ENG PENG KEE#" userId="7d402fb6-b09d-4b98-8f71-ea2304c287c9" providerId="ADAL" clId="{E4D4077B-4D66-41D2-854D-91D50DC75624}" dt="2023-11-02T03:41:45.751" v="747" actId="1582"/>
          <ac:picMkLst>
            <pc:docMk/>
            <pc:sldMk cId="0" sldId="259"/>
            <ac:picMk id="1040" creationId="{898E321E-6CDB-74B9-6523-844B7BC823D0}"/>
          </ac:picMkLst>
        </pc:picChg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60"/>
        </pc:sldMkLst>
      </pc:sldChg>
      <pc:sldChg chg="addSp delSp modSp add del mod modTransition">
        <pc:chgData name="#LUKE ENG PENG KEE#" userId="7d402fb6-b09d-4b98-8f71-ea2304c287c9" providerId="ADAL" clId="{E4D4077B-4D66-41D2-854D-91D50DC75624}" dt="2023-11-14T03:20:44.551" v="5933" actId="20577"/>
        <pc:sldMkLst>
          <pc:docMk/>
          <pc:sldMk cId="0" sldId="261"/>
        </pc:sldMkLst>
        <pc:spChg chg="add mod">
          <ac:chgData name="#LUKE ENG PENG KEE#" userId="7d402fb6-b09d-4b98-8f71-ea2304c287c9" providerId="ADAL" clId="{E4D4077B-4D66-41D2-854D-91D50DC75624}" dt="2023-11-14T03:20:44.551" v="5933" actId="20577"/>
          <ac:spMkLst>
            <pc:docMk/>
            <pc:sldMk cId="0" sldId="261"/>
            <ac:spMk id="2" creationId="{54467508-1E59-E7C0-38AF-4C06B2D6C457}"/>
          </ac:spMkLst>
        </pc:spChg>
        <pc:spChg chg="add del mod">
          <ac:chgData name="#LUKE ENG PENG KEE#" userId="7d402fb6-b09d-4b98-8f71-ea2304c287c9" providerId="ADAL" clId="{E4D4077B-4D66-41D2-854D-91D50DC75624}" dt="2023-11-14T03:15:56.677" v="5569" actId="478"/>
          <ac:spMkLst>
            <pc:docMk/>
            <pc:sldMk cId="0" sldId="261"/>
            <ac:spMk id="4" creationId="{1D189166-A97C-63BD-1302-291F6F2B3F16}"/>
          </ac:spMkLst>
        </pc:spChg>
        <pc:spChg chg="add mod">
          <ac:chgData name="#LUKE ENG PENG KEE#" userId="7d402fb6-b09d-4b98-8f71-ea2304c287c9" providerId="ADAL" clId="{E4D4077B-4D66-41D2-854D-91D50DC75624}" dt="2023-11-14T03:20:22.389" v="5920" actId="14100"/>
          <ac:spMkLst>
            <pc:docMk/>
            <pc:sldMk cId="0" sldId="261"/>
            <ac:spMk id="5" creationId="{65D6DB6B-F664-34D2-F9D3-5EB85CE66604}"/>
          </ac:spMkLst>
        </pc:spChg>
        <pc:spChg chg="mod">
          <ac:chgData name="#LUKE ENG PENG KEE#" userId="7d402fb6-b09d-4b98-8f71-ea2304c287c9" providerId="ADAL" clId="{E4D4077B-4D66-41D2-854D-91D50DC75624}" dt="2023-11-14T03:15:07.121" v="5521" actId="14100"/>
          <ac:spMkLst>
            <pc:docMk/>
            <pc:sldMk cId="0" sldId="261"/>
            <ac:spMk id="572" creationId="{00000000-0000-0000-0000-000000000000}"/>
          </ac:spMkLst>
        </pc:spChg>
        <pc:spChg chg="del">
          <ac:chgData name="#LUKE ENG PENG KEE#" userId="7d402fb6-b09d-4b98-8f71-ea2304c287c9" providerId="ADAL" clId="{E4D4077B-4D66-41D2-854D-91D50DC75624}" dt="2023-11-14T03:14:31.893" v="5513" actId="478"/>
          <ac:spMkLst>
            <pc:docMk/>
            <pc:sldMk cId="0" sldId="261"/>
            <ac:spMk id="573" creationId="{00000000-0000-0000-0000-000000000000}"/>
          </ac:spMkLst>
        </pc:spChg>
        <pc:spChg chg="del">
          <ac:chgData name="#LUKE ENG PENG KEE#" userId="7d402fb6-b09d-4b98-8f71-ea2304c287c9" providerId="ADAL" clId="{E4D4077B-4D66-41D2-854D-91D50DC75624}" dt="2023-11-14T03:14:22.814" v="5508" actId="478"/>
          <ac:spMkLst>
            <pc:docMk/>
            <pc:sldMk cId="0" sldId="261"/>
            <ac:spMk id="574" creationId="{00000000-0000-0000-0000-000000000000}"/>
          </ac:spMkLst>
        </pc:spChg>
        <pc:spChg chg="del">
          <ac:chgData name="#LUKE ENG PENG KEE#" userId="7d402fb6-b09d-4b98-8f71-ea2304c287c9" providerId="ADAL" clId="{E4D4077B-4D66-41D2-854D-91D50DC75624}" dt="2023-11-14T03:14:39.274" v="5517" actId="478"/>
          <ac:spMkLst>
            <pc:docMk/>
            <pc:sldMk cId="0" sldId="261"/>
            <ac:spMk id="577" creationId="{00000000-0000-0000-0000-000000000000}"/>
          </ac:spMkLst>
        </pc:spChg>
        <pc:spChg chg="del">
          <ac:chgData name="#LUKE ENG PENG KEE#" userId="7d402fb6-b09d-4b98-8f71-ea2304c287c9" providerId="ADAL" clId="{E4D4077B-4D66-41D2-854D-91D50DC75624}" dt="2023-11-14T03:14:36.540" v="5515" actId="478"/>
          <ac:spMkLst>
            <pc:docMk/>
            <pc:sldMk cId="0" sldId="261"/>
            <ac:spMk id="578" creationId="{00000000-0000-0000-0000-000000000000}"/>
          </ac:spMkLst>
        </pc:spChg>
        <pc:spChg chg="del">
          <ac:chgData name="#LUKE ENG PENG KEE#" userId="7d402fb6-b09d-4b98-8f71-ea2304c287c9" providerId="ADAL" clId="{E4D4077B-4D66-41D2-854D-91D50DC75624}" dt="2023-11-14T03:15:54.837" v="5568" actId="478"/>
          <ac:spMkLst>
            <pc:docMk/>
            <pc:sldMk cId="0" sldId="261"/>
            <ac:spMk id="579" creationId="{00000000-0000-0000-0000-000000000000}"/>
          </ac:spMkLst>
        </pc:spChg>
        <pc:spChg chg="del">
          <ac:chgData name="#LUKE ENG PENG KEE#" userId="7d402fb6-b09d-4b98-8f71-ea2304c287c9" providerId="ADAL" clId="{E4D4077B-4D66-41D2-854D-91D50DC75624}" dt="2023-11-14T03:14:24.712" v="5509" actId="478"/>
          <ac:spMkLst>
            <pc:docMk/>
            <pc:sldMk cId="0" sldId="261"/>
            <ac:spMk id="685" creationId="{00000000-0000-0000-0000-000000000000}"/>
          </ac:spMkLst>
        </pc:spChg>
        <pc:spChg chg="del mod topLvl">
          <ac:chgData name="#LUKE ENG PENG KEE#" userId="7d402fb6-b09d-4b98-8f71-ea2304c287c9" providerId="ADAL" clId="{E4D4077B-4D66-41D2-854D-91D50DC75624}" dt="2023-11-14T03:14:26.298" v="5511" actId="478"/>
          <ac:spMkLst>
            <pc:docMk/>
            <pc:sldMk cId="0" sldId="261"/>
            <ac:spMk id="686" creationId="{00000000-0000-0000-0000-000000000000}"/>
          </ac:spMkLst>
        </pc:spChg>
        <pc:spChg chg="del topLvl">
          <ac:chgData name="#LUKE ENG PENG KEE#" userId="7d402fb6-b09d-4b98-8f71-ea2304c287c9" providerId="ADAL" clId="{E4D4077B-4D66-41D2-854D-91D50DC75624}" dt="2023-11-14T03:14:28.147" v="5512" actId="478"/>
          <ac:spMkLst>
            <pc:docMk/>
            <pc:sldMk cId="0" sldId="261"/>
            <ac:spMk id="687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14T03:18:23.813" v="5771" actId="20577"/>
          <ac:spMkLst>
            <pc:docMk/>
            <pc:sldMk cId="0" sldId="261"/>
            <ac:spMk id="690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14T03:16:51.234" v="5617" actId="14100"/>
          <ac:spMkLst>
            <pc:docMk/>
            <pc:sldMk cId="0" sldId="261"/>
            <ac:spMk id="691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14T03:20:32.438" v="5923" actId="14100"/>
          <ac:spMkLst>
            <pc:docMk/>
            <pc:sldMk cId="0" sldId="261"/>
            <ac:spMk id="693" creationId="{00000000-0000-0000-0000-000000000000}"/>
          </ac:spMkLst>
        </pc:spChg>
        <pc:spChg chg="del">
          <ac:chgData name="#LUKE ENG PENG KEE#" userId="7d402fb6-b09d-4b98-8f71-ea2304c287c9" providerId="ADAL" clId="{E4D4077B-4D66-41D2-854D-91D50DC75624}" dt="2023-11-14T03:18:42.811" v="5789" actId="478"/>
          <ac:spMkLst>
            <pc:docMk/>
            <pc:sldMk cId="0" sldId="261"/>
            <ac:spMk id="694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14T03:19:48.022" v="5875" actId="14100"/>
          <ac:spMkLst>
            <pc:docMk/>
            <pc:sldMk cId="0" sldId="261"/>
            <ac:spMk id="695" creationId="{00000000-0000-0000-0000-000000000000}"/>
          </ac:spMkLst>
        </pc:spChg>
        <pc:grpChg chg="mod">
          <ac:chgData name="#LUKE ENG PENG KEE#" userId="7d402fb6-b09d-4b98-8f71-ea2304c287c9" providerId="ADAL" clId="{E4D4077B-4D66-41D2-854D-91D50DC75624}" dt="2023-11-14T03:14:33.746" v="5514" actId="1076"/>
          <ac:grpSpMkLst>
            <pc:docMk/>
            <pc:sldMk cId="0" sldId="261"/>
            <ac:grpSpMk id="570" creationId="{00000000-0000-0000-0000-000000000000}"/>
          </ac:grpSpMkLst>
        </pc:grpChg>
        <pc:grpChg chg="del">
          <ac:chgData name="#LUKE ENG PENG KEE#" userId="7d402fb6-b09d-4b98-8f71-ea2304c287c9" providerId="ADAL" clId="{E4D4077B-4D66-41D2-854D-91D50DC75624}" dt="2023-11-14T03:14:21.275" v="5507" actId="478"/>
          <ac:grpSpMkLst>
            <pc:docMk/>
            <pc:sldMk cId="0" sldId="261"/>
            <ac:grpSpMk id="608" creationId="{00000000-0000-0000-0000-000000000000}"/>
          </ac:grpSpMkLst>
        </pc:grpChg>
        <pc:grpChg chg="del">
          <ac:chgData name="#LUKE ENG PENG KEE#" userId="7d402fb6-b09d-4b98-8f71-ea2304c287c9" providerId="ADAL" clId="{E4D4077B-4D66-41D2-854D-91D50DC75624}" dt="2023-11-14T03:14:37.353" v="5516" actId="478"/>
          <ac:grpSpMkLst>
            <pc:docMk/>
            <pc:sldMk cId="0" sldId="261"/>
            <ac:grpSpMk id="654" creationId="{00000000-0000-0000-0000-000000000000}"/>
          </ac:grpSpMkLst>
        </pc:grpChg>
        <pc:grpChg chg="del">
          <ac:chgData name="#LUKE ENG PENG KEE#" userId="7d402fb6-b09d-4b98-8f71-ea2304c287c9" providerId="ADAL" clId="{E4D4077B-4D66-41D2-854D-91D50DC75624}" dt="2023-11-14T03:14:26.298" v="5511" actId="478"/>
          <ac:grpSpMkLst>
            <pc:docMk/>
            <pc:sldMk cId="0" sldId="261"/>
            <ac:grpSpMk id="684" creationId="{00000000-0000-0000-0000-000000000000}"/>
          </ac:grpSpMkLst>
        </pc:grpChg>
        <pc:grpChg chg="mod">
          <ac:chgData name="#LUKE ENG PENG KEE#" userId="7d402fb6-b09d-4b98-8f71-ea2304c287c9" providerId="ADAL" clId="{E4D4077B-4D66-41D2-854D-91D50DC75624}" dt="2023-11-14T03:18:18.065" v="5753" actId="14100"/>
          <ac:grpSpMkLst>
            <pc:docMk/>
            <pc:sldMk cId="0" sldId="261"/>
            <ac:grpSpMk id="688" creationId="{00000000-0000-0000-0000-000000000000}"/>
          </ac:grpSpMkLst>
        </pc:grpChg>
        <pc:grpChg chg="mod">
          <ac:chgData name="#LUKE ENG PENG KEE#" userId="7d402fb6-b09d-4b98-8f71-ea2304c287c9" providerId="ADAL" clId="{E4D4077B-4D66-41D2-854D-91D50DC75624}" dt="2023-11-14T03:20:27.251" v="5922" actId="14100"/>
          <ac:grpSpMkLst>
            <pc:docMk/>
            <pc:sldMk cId="0" sldId="261"/>
            <ac:grpSpMk id="692" creationId="{00000000-0000-0000-0000-000000000000}"/>
          </ac:grpSpMkLst>
        </pc:grpChg>
        <pc:grpChg chg="del">
          <ac:chgData name="#LUKE ENG PENG KEE#" userId="7d402fb6-b09d-4b98-8f71-ea2304c287c9" providerId="ADAL" clId="{E4D4077B-4D66-41D2-854D-91D50DC75624}" dt="2023-11-14T03:15:12.090" v="5522" actId="478"/>
          <ac:grpSpMkLst>
            <pc:docMk/>
            <pc:sldMk cId="0" sldId="261"/>
            <ac:grpSpMk id="696" creationId="{00000000-0000-0000-0000-000000000000}"/>
          </ac:grpSpMkLst>
        </pc:grpChg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62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63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64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65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66"/>
        </pc:sldMkLst>
      </pc:sldChg>
      <pc:sldChg chg="delSp modSp add del mod modTransition">
        <pc:chgData name="#LUKE ENG PENG KEE#" userId="7d402fb6-b09d-4b98-8f71-ea2304c287c9" providerId="ADAL" clId="{E4D4077B-4D66-41D2-854D-91D50DC75624}" dt="2023-11-14T03:27:08.151" v="6358" actId="20577"/>
        <pc:sldMkLst>
          <pc:docMk/>
          <pc:sldMk cId="0" sldId="267"/>
        </pc:sldMkLst>
        <pc:spChg chg="mod">
          <ac:chgData name="#LUKE ENG PENG KEE#" userId="7d402fb6-b09d-4b98-8f71-ea2304c287c9" providerId="ADAL" clId="{E4D4077B-4D66-41D2-854D-91D50DC75624}" dt="2023-11-14T03:24:31.759" v="6102" actId="1076"/>
          <ac:spMkLst>
            <pc:docMk/>
            <pc:sldMk cId="0" sldId="267"/>
            <ac:spMk id="1219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14T03:24:31.759" v="6102" actId="1076"/>
          <ac:spMkLst>
            <pc:docMk/>
            <pc:sldMk cId="0" sldId="267"/>
            <ac:spMk id="1220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14T03:25:47.024" v="6245" actId="20577"/>
          <ac:spMkLst>
            <pc:docMk/>
            <pc:sldMk cId="0" sldId="267"/>
            <ac:spMk id="1225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14T03:26:47.017" v="6342" actId="20577"/>
          <ac:spMkLst>
            <pc:docMk/>
            <pc:sldMk cId="0" sldId="267"/>
            <ac:spMk id="1226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14T03:24:31.759" v="6102" actId="1076"/>
          <ac:spMkLst>
            <pc:docMk/>
            <pc:sldMk cId="0" sldId="267"/>
            <ac:spMk id="1241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14T03:24:11.917" v="6100" actId="6549"/>
          <ac:spMkLst>
            <pc:docMk/>
            <pc:sldMk cId="0" sldId="267"/>
            <ac:spMk id="1244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14T03:26:15.839" v="6330" actId="20577"/>
          <ac:spMkLst>
            <pc:docMk/>
            <pc:sldMk cId="0" sldId="267"/>
            <ac:spMk id="1246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14T03:27:08.151" v="6358" actId="20577"/>
          <ac:spMkLst>
            <pc:docMk/>
            <pc:sldMk cId="0" sldId="267"/>
            <ac:spMk id="1247" creationId="{00000000-0000-0000-0000-000000000000}"/>
          </ac:spMkLst>
        </pc:spChg>
        <pc:grpChg chg="del">
          <ac:chgData name="#LUKE ENG PENG KEE#" userId="7d402fb6-b09d-4b98-8f71-ea2304c287c9" providerId="ADAL" clId="{E4D4077B-4D66-41D2-854D-91D50DC75624}" dt="2023-11-14T03:24:09.574" v="6099" actId="478"/>
          <ac:grpSpMkLst>
            <pc:docMk/>
            <pc:sldMk cId="0" sldId="267"/>
            <ac:grpSpMk id="1221" creationId="{00000000-0000-0000-0000-000000000000}"/>
          </ac:grpSpMkLst>
        </pc:grpChg>
        <pc:grpChg chg="mod">
          <ac:chgData name="#LUKE ENG PENG KEE#" userId="7d402fb6-b09d-4b98-8f71-ea2304c287c9" providerId="ADAL" clId="{E4D4077B-4D66-41D2-854D-91D50DC75624}" dt="2023-11-14T03:24:31.759" v="6102" actId="1076"/>
          <ac:grpSpMkLst>
            <pc:docMk/>
            <pc:sldMk cId="0" sldId="267"/>
            <ac:grpSpMk id="1224" creationId="{00000000-0000-0000-0000-000000000000}"/>
          </ac:grpSpMkLst>
        </pc:grpChg>
        <pc:grpChg chg="mod">
          <ac:chgData name="#LUKE ENG PENG KEE#" userId="7d402fb6-b09d-4b98-8f71-ea2304c287c9" providerId="ADAL" clId="{E4D4077B-4D66-41D2-854D-91D50DC75624}" dt="2023-11-14T03:24:31.759" v="6102" actId="1076"/>
          <ac:grpSpMkLst>
            <pc:docMk/>
            <pc:sldMk cId="0" sldId="267"/>
            <ac:grpSpMk id="1227" creationId="{00000000-0000-0000-0000-000000000000}"/>
          </ac:grpSpMkLst>
        </pc:grpChg>
        <pc:grpChg chg="del">
          <ac:chgData name="#LUKE ENG PENG KEE#" userId="7d402fb6-b09d-4b98-8f71-ea2304c287c9" providerId="ADAL" clId="{E4D4077B-4D66-41D2-854D-91D50DC75624}" dt="2023-11-14T03:24:14.440" v="6101" actId="478"/>
          <ac:grpSpMkLst>
            <pc:docMk/>
            <pc:sldMk cId="0" sldId="267"/>
            <ac:grpSpMk id="1242" creationId="{00000000-0000-0000-0000-000000000000}"/>
          </ac:grpSpMkLst>
        </pc:grpChg>
        <pc:grpChg chg="mod">
          <ac:chgData name="#LUKE ENG PENG KEE#" userId="7d402fb6-b09d-4b98-8f71-ea2304c287c9" providerId="ADAL" clId="{E4D4077B-4D66-41D2-854D-91D50DC75624}" dt="2023-11-14T03:24:31.759" v="6102" actId="1076"/>
          <ac:grpSpMkLst>
            <pc:docMk/>
            <pc:sldMk cId="0" sldId="267"/>
            <ac:grpSpMk id="1245" creationId="{00000000-0000-0000-0000-000000000000}"/>
          </ac:grpSpMkLst>
        </pc:grpChg>
        <pc:grpChg chg="mod">
          <ac:chgData name="#LUKE ENG PENG KEE#" userId="7d402fb6-b09d-4b98-8f71-ea2304c287c9" providerId="ADAL" clId="{E4D4077B-4D66-41D2-854D-91D50DC75624}" dt="2023-11-14T03:24:31.759" v="6102" actId="1076"/>
          <ac:grpSpMkLst>
            <pc:docMk/>
            <pc:sldMk cId="0" sldId="267"/>
            <ac:grpSpMk id="1248" creationId="{00000000-0000-0000-0000-000000000000}"/>
          </ac:grpSpMkLst>
        </pc:grpChg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68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69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70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71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72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73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74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75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76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77"/>
        </pc:sldMkLst>
      </pc:sldChg>
      <pc:sldChg chg="addSp delSp modSp mo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0" sldId="278"/>
        </pc:sldMkLst>
        <pc:spChg chg="mod">
          <ac:chgData name="#LUKE ENG PENG KEE#" userId="7d402fb6-b09d-4b98-8f71-ea2304c287c9" providerId="ADAL" clId="{E4D4077B-4D66-41D2-854D-91D50DC75624}" dt="2023-11-09T03:16:59.610" v="1639" actId="1076"/>
          <ac:spMkLst>
            <pc:docMk/>
            <pc:sldMk cId="0" sldId="278"/>
            <ac:spMk id="2234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7:57.982" v="1795" actId="1076"/>
          <ac:spMkLst>
            <pc:docMk/>
            <pc:sldMk cId="0" sldId="278"/>
            <ac:spMk id="2235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37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38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39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40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41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42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43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44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45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46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47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48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49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50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51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52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53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54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56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57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58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59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60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61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62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63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64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65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66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67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68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69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08.852" v="1650" actId="1076"/>
          <ac:spMkLst>
            <pc:docMk/>
            <pc:sldMk cId="0" sldId="278"/>
            <ac:spMk id="2287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2:54.360" v="1649" actId="122"/>
          <ac:spMkLst>
            <pc:docMk/>
            <pc:sldMk cId="0" sldId="278"/>
            <ac:spMk id="2288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34:10.167" v="2025" actId="20577"/>
          <ac:spMkLst>
            <pc:docMk/>
            <pc:sldMk cId="0" sldId="278"/>
            <ac:spMk id="2291" creationId="{00000000-0000-0000-0000-000000000000}"/>
          </ac:spMkLst>
        </pc:spChg>
        <pc:spChg chg="mod topLvl">
          <ac:chgData name="#LUKE ENG PENG KEE#" userId="7d402fb6-b09d-4b98-8f71-ea2304c287c9" providerId="ADAL" clId="{E4D4077B-4D66-41D2-854D-91D50DC75624}" dt="2023-11-09T03:23:38.516" v="1652" actId="164"/>
          <ac:spMkLst>
            <pc:docMk/>
            <pc:sldMk cId="0" sldId="278"/>
            <ac:spMk id="2292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9T03:36:16.051" v="2151" actId="20577"/>
          <ac:spMkLst>
            <pc:docMk/>
            <pc:sldMk cId="0" sldId="278"/>
            <ac:spMk id="2295" creationId="{00000000-0000-0000-0000-000000000000}"/>
          </ac:spMkLst>
        </pc:spChg>
        <pc:grpChg chg="add mod">
          <ac:chgData name="#LUKE ENG PENG KEE#" userId="7d402fb6-b09d-4b98-8f71-ea2304c287c9" providerId="ADAL" clId="{E4D4077B-4D66-41D2-854D-91D50DC75624}" dt="2023-11-09T03:28:09.193" v="1796" actId="1076"/>
          <ac:grpSpMkLst>
            <pc:docMk/>
            <pc:sldMk cId="0" sldId="278"/>
            <ac:grpSpMk id="3" creationId="{2B109282-4A2E-E65A-6672-6920A65C12C2}"/>
          </ac:grpSpMkLst>
        </pc:grpChg>
        <pc:grpChg chg="add mod">
          <ac:chgData name="#LUKE ENG PENG KEE#" userId="7d402fb6-b09d-4b98-8f71-ea2304c287c9" providerId="ADAL" clId="{E4D4077B-4D66-41D2-854D-91D50DC75624}" dt="2023-11-09T03:23:44.825" v="1677" actId="1076"/>
          <ac:grpSpMkLst>
            <pc:docMk/>
            <pc:sldMk cId="0" sldId="278"/>
            <ac:grpSpMk id="4" creationId="{96DEC7D1-811B-706E-1E3E-5AD46B974A87}"/>
          </ac:grpSpMkLst>
        </pc:grpChg>
        <pc:grpChg chg="mod">
          <ac:chgData name="#LUKE ENG PENG KEE#" userId="7d402fb6-b09d-4b98-8f71-ea2304c287c9" providerId="ADAL" clId="{E4D4077B-4D66-41D2-854D-91D50DC75624}" dt="2023-11-09T03:18:33.423" v="1642" actId="164"/>
          <ac:grpSpMkLst>
            <pc:docMk/>
            <pc:sldMk cId="0" sldId="278"/>
            <ac:grpSpMk id="2236" creationId="{00000000-0000-0000-0000-000000000000}"/>
          </ac:grpSpMkLst>
        </pc:grpChg>
        <pc:grpChg chg="del">
          <ac:chgData name="#LUKE ENG PENG KEE#" userId="7d402fb6-b09d-4b98-8f71-ea2304c287c9" providerId="ADAL" clId="{E4D4077B-4D66-41D2-854D-91D50DC75624}" dt="2023-11-09T03:23:28.348" v="1651" actId="165"/>
          <ac:grpSpMkLst>
            <pc:docMk/>
            <pc:sldMk cId="0" sldId="278"/>
            <ac:grpSpMk id="2255" creationId="{00000000-0000-0000-0000-000000000000}"/>
          </ac:grpSpMkLst>
        </pc:grpChg>
        <pc:grpChg chg="del">
          <ac:chgData name="#LUKE ENG PENG KEE#" userId="7d402fb6-b09d-4b98-8f71-ea2304c287c9" providerId="ADAL" clId="{E4D4077B-4D66-41D2-854D-91D50DC75624}" dt="2023-11-09T03:18:26.975" v="1641" actId="165"/>
          <ac:grpSpMkLst>
            <pc:docMk/>
            <pc:sldMk cId="0" sldId="278"/>
            <ac:grpSpMk id="2286" creationId="{00000000-0000-0000-0000-000000000000}"/>
          </ac:grpSpMkLst>
        </pc:grpChg>
        <pc:grpChg chg="del">
          <ac:chgData name="#LUKE ENG PENG KEE#" userId="7d402fb6-b09d-4b98-8f71-ea2304c287c9" providerId="ADAL" clId="{E4D4077B-4D66-41D2-854D-91D50DC75624}" dt="2023-11-09T03:23:28.348" v="1651" actId="165"/>
          <ac:grpSpMkLst>
            <pc:docMk/>
            <pc:sldMk cId="0" sldId="278"/>
            <ac:grpSpMk id="2290" creationId="{00000000-0000-0000-0000-000000000000}"/>
          </ac:grpSpMkLst>
        </pc:grpChg>
        <pc:grpChg chg="mod">
          <ac:chgData name="#LUKE ENG PENG KEE#" userId="7d402fb6-b09d-4b98-8f71-ea2304c287c9" providerId="ADAL" clId="{E4D4077B-4D66-41D2-854D-91D50DC75624}" dt="2023-11-09T03:27:57.982" v="1795" actId="1076"/>
          <ac:grpSpMkLst>
            <pc:docMk/>
            <pc:sldMk cId="0" sldId="278"/>
            <ac:grpSpMk id="2294" creationId="{00000000-0000-0000-0000-000000000000}"/>
          </ac:grpSpMkLst>
        </pc:grpChg>
        <pc:cxnChg chg="del mod">
          <ac:chgData name="#LUKE ENG PENG KEE#" userId="7d402fb6-b09d-4b98-8f71-ea2304c287c9" providerId="ADAL" clId="{E4D4077B-4D66-41D2-854D-91D50DC75624}" dt="2023-11-09T03:15:59.530" v="1632" actId="478"/>
          <ac:cxnSpMkLst>
            <pc:docMk/>
            <pc:sldMk cId="0" sldId="278"/>
            <ac:cxnSpMk id="2289" creationId="{00000000-0000-0000-0000-000000000000}"/>
          </ac:cxnSpMkLst>
        </pc:cxnChg>
        <pc:cxnChg chg="del mod">
          <ac:chgData name="#LUKE ENG PENG KEE#" userId="7d402fb6-b09d-4b98-8f71-ea2304c287c9" providerId="ADAL" clId="{E4D4077B-4D66-41D2-854D-91D50DC75624}" dt="2023-11-09T03:19:31.912" v="1645" actId="478"/>
          <ac:cxnSpMkLst>
            <pc:docMk/>
            <pc:sldMk cId="0" sldId="278"/>
            <ac:cxnSpMk id="2293" creationId="{00000000-0000-0000-0000-000000000000}"/>
          </ac:cxnSpMkLst>
        </pc:cxnChg>
        <pc:cxnChg chg="del mod">
          <ac:chgData name="#LUKE ENG PENG KEE#" userId="7d402fb6-b09d-4b98-8f71-ea2304c287c9" providerId="ADAL" clId="{E4D4077B-4D66-41D2-854D-91D50DC75624}" dt="2023-11-09T03:27:43.640" v="1794" actId="478"/>
          <ac:cxnSpMkLst>
            <pc:docMk/>
            <pc:sldMk cId="0" sldId="278"/>
            <ac:cxnSpMk id="2314" creationId="{00000000-0000-0000-0000-000000000000}"/>
          </ac:cxnSpMkLst>
        </pc:cxnChg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79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80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81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82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83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84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85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86"/>
        </pc:sldMkLst>
      </pc:sldChg>
      <pc:sldChg chg="modSp mo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1276773814" sldId="291"/>
        </pc:sldMkLst>
        <pc:spChg chg="mod">
          <ac:chgData name="#LUKE ENG PENG KEE#" userId="7d402fb6-b09d-4b98-8f71-ea2304c287c9" providerId="ADAL" clId="{E4D4077B-4D66-41D2-854D-91D50DC75624}" dt="2023-11-09T06:01:59.005" v="5317" actId="20577"/>
          <ac:spMkLst>
            <pc:docMk/>
            <pc:sldMk cId="1276773814" sldId="291"/>
            <ac:spMk id="52" creationId="{00000000-0000-0000-0000-000000000000}"/>
          </ac:spMkLst>
        </pc:spChg>
      </pc:sldChg>
      <pc:sldChg chg="addSp modSp mod modTransition modAnim">
        <pc:chgData name="#LUKE ENG PENG KEE#" userId="7d402fb6-b09d-4b98-8f71-ea2304c287c9" providerId="ADAL" clId="{E4D4077B-4D66-41D2-854D-91D50DC75624}" dt="2023-11-14T03:28:03.413" v="6361" actId="13926"/>
        <pc:sldMkLst>
          <pc:docMk/>
          <pc:sldMk cId="1709439059" sldId="292"/>
        </pc:sldMkLst>
        <pc:spChg chg="mod">
          <ac:chgData name="#LUKE ENG PENG KEE#" userId="7d402fb6-b09d-4b98-8f71-ea2304c287c9" providerId="ADAL" clId="{E4D4077B-4D66-41D2-854D-91D50DC75624}" dt="2023-11-14T03:28:03.413" v="6361" actId="13926"/>
          <ac:spMkLst>
            <pc:docMk/>
            <pc:sldMk cId="1709439059" sldId="292"/>
            <ac:spMk id="2" creationId="{950DE0F3-DD6A-86F3-C790-AF5B0AA8F3C7}"/>
          </ac:spMkLst>
        </pc:spChg>
        <pc:spChg chg="add mod">
          <ac:chgData name="#LUKE ENG PENG KEE#" userId="7d402fb6-b09d-4b98-8f71-ea2304c287c9" providerId="ADAL" clId="{E4D4077B-4D66-41D2-854D-91D50DC75624}" dt="2023-11-09T03:03:21.588" v="1603" actId="255"/>
          <ac:spMkLst>
            <pc:docMk/>
            <pc:sldMk cId="1709439059" sldId="292"/>
            <ac:spMk id="4" creationId="{1FF238B4-C1F3-EA0B-8258-3451CCE8B7E5}"/>
          </ac:spMkLst>
        </pc:spChg>
        <pc:spChg chg="mod">
          <ac:chgData name="#LUKE ENG PENG KEE#" userId="7d402fb6-b09d-4b98-8f71-ea2304c287c9" providerId="ADAL" clId="{E4D4077B-4D66-41D2-854D-91D50DC75624}" dt="2023-11-14T03:21:51.693" v="5989" actId="20577"/>
          <ac:spMkLst>
            <pc:docMk/>
            <pc:sldMk cId="1709439059" sldId="292"/>
            <ac:spMk id="20" creationId="{F19B3F8D-47CD-368C-04F9-09008CCDA72C}"/>
          </ac:spMkLst>
        </pc:spChg>
        <pc:spChg chg="mod">
          <ac:chgData name="#LUKE ENG PENG KEE#" userId="7d402fb6-b09d-4b98-8f71-ea2304c287c9" providerId="ADAL" clId="{E4D4077B-4D66-41D2-854D-91D50DC75624}" dt="2023-11-14T03:22:49.066" v="6075" actId="20577"/>
          <ac:spMkLst>
            <pc:docMk/>
            <pc:sldMk cId="1709439059" sldId="292"/>
            <ac:spMk id="25" creationId="{C102DF9F-2979-B33C-5E7C-24D9A32283AA}"/>
          </ac:spMkLst>
        </pc:spChg>
        <pc:spChg chg="mod">
          <ac:chgData name="#LUKE ENG PENG KEE#" userId="7d402fb6-b09d-4b98-8f71-ea2304c287c9" providerId="ADAL" clId="{E4D4077B-4D66-41D2-854D-91D50DC75624}" dt="2023-11-14T03:22:27.024" v="6046" actId="20577"/>
          <ac:spMkLst>
            <pc:docMk/>
            <pc:sldMk cId="1709439059" sldId="292"/>
            <ac:spMk id="30" creationId="{4F048195-B538-647A-74A1-8CB53FF28258}"/>
          </ac:spMkLst>
        </pc:spChg>
        <pc:grpChg chg="mod">
          <ac:chgData name="#LUKE ENG PENG KEE#" userId="7d402fb6-b09d-4b98-8f71-ea2304c287c9" providerId="ADAL" clId="{E4D4077B-4D66-41D2-854D-91D50DC75624}" dt="2023-11-09T03:02:10.124" v="1580" actId="1036"/>
          <ac:grpSpMkLst>
            <pc:docMk/>
            <pc:sldMk cId="1709439059" sldId="292"/>
            <ac:grpSpMk id="50" creationId="{9E33E7F4-B071-0158-DC0C-FDDA723ECDF7}"/>
          </ac:grpSpMkLst>
        </pc:grpChg>
        <pc:grpChg chg="mod">
          <ac:chgData name="#LUKE ENG PENG KEE#" userId="7d402fb6-b09d-4b98-8f71-ea2304c287c9" providerId="ADAL" clId="{E4D4077B-4D66-41D2-854D-91D50DC75624}" dt="2023-11-09T03:02:22.356" v="1583" actId="1076"/>
          <ac:grpSpMkLst>
            <pc:docMk/>
            <pc:sldMk cId="1709439059" sldId="292"/>
            <ac:grpSpMk id="51" creationId="{47B62C71-FE3D-D135-792B-181833C2FB04}"/>
          </ac:grpSpMkLst>
        </pc:grpChg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95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299"/>
        </pc:sldMkLst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0" sldId="304"/>
        </pc:sldMkLst>
      </pc:sldChg>
      <pc:sldChg chg="addSp delSp modSp mod modTransition modAnim">
        <pc:chgData name="#LUKE ENG PENG KEE#" userId="7d402fb6-b09d-4b98-8f71-ea2304c287c9" providerId="ADAL" clId="{E4D4077B-4D66-41D2-854D-91D50DC75624}" dt="2023-11-14T03:07:51.294" v="5471"/>
        <pc:sldMkLst>
          <pc:docMk/>
          <pc:sldMk cId="4173232217" sldId="314"/>
        </pc:sldMkLst>
        <pc:spChg chg="mod">
          <ac:chgData name="#LUKE ENG PENG KEE#" userId="7d402fb6-b09d-4b98-8f71-ea2304c287c9" providerId="ADAL" clId="{E4D4077B-4D66-41D2-854D-91D50DC75624}" dt="2023-11-09T03:37:58.717" v="2160" actId="1076"/>
          <ac:spMkLst>
            <pc:docMk/>
            <pc:sldMk cId="4173232217" sldId="314"/>
            <ac:spMk id="2" creationId="{C100E7A5-50CB-E3BF-E17E-11E34D41C806}"/>
          </ac:spMkLst>
        </pc:spChg>
        <pc:spChg chg="mod">
          <ac:chgData name="#LUKE ENG PENG KEE#" userId="7d402fb6-b09d-4b98-8f71-ea2304c287c9" providerId="ADAL" clId="{E4D4077B-4D66-41D2-854D-91D50DC75624}" dt="2023-11-02T03:03:54.302" v="13" actId="571"/>
          <ac:spMkLst>
            <pc:docMk/>
            <pc:sldMk cId="4173232217" sldId="314"/>
            <ac:spMk id="4" creationId="{E997E822-6D1C-A830-C5FA-DE6D39DEABAF}"/>
          </ac:spMkLst>
        </pc:spChg>
        <pc:spChg chg="mod">
          <ac:chgData name="#LUKE ENG PENG KEE#" userId="7d402fb6-b09d-4b98-8f71-ea2304c287c9" providerId="ADAL" clId="{E4D4077B-4D66-41D2-854D-91D50DC75624}" dt="2023-11-02T03:03:54.302" v="13" actId="571"/>
          <ac:spMkLst>
            <pc:docMk/>
            <pc:sldMk cId="4173232217" sldId="314"/>
            <ac:spMk id="5" creationId="{AD800721-B304-227F-0487-C83D103239F7}"/>
          </ac:spMkLst>
        </pc:spChg>
        <pc:spChg chg="mod">
          <ac:chgData name="#LUKE ENG PENG KEE#" userId="7d402fb6-b09d-4b98-8f71-ea2304c287c9" providerId="ADAL" clId="{E4D4077B-4D66-41D2-854D-91D50DC75624}" dt="2023-11-02T03:03:54.302" v="13" actId="571"/>
          <ac:spMkLst>
            <pc:docMk/>
            <pc:sldMk cId="4173232217" sldId="314"/>
            <ac:spMk id="6" creationId="{6E9D6FAF-D307-B314-F66A-74D45CB38582}"/>
          </ac:spMkLst>
        </pc:spChg>
        <pc:spChg chg="mod">
          <ac:chgData name="#LUKE ENG PENG KEE#" userId="7d402fb6-b09d-4b98-8f71-ea2304c287c9" providerId="ADAL" clId="{E4D4077B-4D66-41D2-854D-91D50DC75624}" dt="2023-11-02T03:03:54.302" v="13" actId="571"/>
          <ac:spMkLst>
            <pc:docMk/>
            <pc:sldMk cId="4173232217" sldId="314"/>
            <ac:spMk id="7" creationId="{3AB23222-6B7F-BC0A-07C1-7BBF83C63FF5}"/>
          </ac:spMkLst>
        </pc:spChg>
        <pc:spChg chg="mod">
          <ac:chgData name="#LUKE ENG PENG KEE#" userId="7d402fb6-b09d-4b98-8f71-ea2304c287c9" providerId="ADAL" clId="{E4D4077B-4D66-41D2-854D-91D50DC75624}" dt="2023-11-02T03:03:54.302" v="13" actId="571"/>
          <ac:spMkLst>
            <pc:docMk/>
            <pc:sldMk cId="4173232217" sldId="314"/>
            <ac:spMk id="8" creationId="{A2F29A17-EF9B-8205-82BB-8493A3E803A5}"/>
          </ac:spMkLst>
        </pc:spChg>
        <pc:spChg chg="mod">
          <ac:chgData name="#LUKE ENG PENG KEE#" userId="7d402fb6-b09d-4b98-8f71-ea2304c287c9" providerId="ADAL" clId="{E4D4077B-4D66-41D2-854D-91D50DC75624}" dt="2023-11-02T03:03:54.302" v="13" actId="571"/>
          <ac:spMkLst>
            <pc:docMk/>
            <pc:sldMk cId="4173232217" sldId="314"/>
            <ac:spMk id="9" creationId="{78B89FF5-01B4-D3B1-DD4E-89C9CB7A0F98}"/>
          </ac:spMkLst>
        </pc:spChg>
        <pc:spChg chg="mod">
          <ac:chgData name="#LUKE ENG PENG KEE#" userId="7d402fb6-b09d-4b98-8f71-ea2304c287c9" providerId="ADAL" clId="{E4D4077B-4D66-41D2-854D-91D50DC75624}" dt="2023-11-02T03:03:54.302" v="13" actId="571"/>
          <ac:spMkLst>
            <pc:docMk/>
            <pc:sldMk cId="4173232217" sldId="314"/>
            <ac:spMk id="10" creationId="{10BCBDC5-F793-5AB4-B9BE-B415542C90C9}"/>
          </ac:spMkLst>
        </pc:spChg>
        <pc:spChg chg="add mod">
          <ac:chgData name="#LUKE ENG PENG KEE#" userId="7d402fb6-b09d-4b98-8f71-ea2304c287c9" providerId="ADAL" clId="{E4D4077B-4D66-41D2-854D-91D50DC75624}" dt="2023-11-02T03:03:54.302" v="13" actId="571"/>
          <ac:spMkLst>
            <pc:docMk/>
            <pc:sldMk cId="4173232217" sldId="314"/>
            <ac:spMk id="11" creationId="{6D4CE4EF-F9CF-EF13-A668-F8CB0DE8499D}"/>
          </ac:spMkLst>
        </pc:spChg>
        <pc:spChg chg="add 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12" creationId="{0B9E846C-8680-E696-FA3D-38DC819A7763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14" creationId="{86BEDC8E-1F05-229B-8A92-EBE4CEB3CB92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15" creationId="{2F254624-9568-9F9D-95B5-76A7E5DDBE9C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17" creationId="{30A0F945-3E76-176D-90AC-0C86C1827F98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18" creationId="{4DEC988F-4B56-F8FA-5C18-4AA1E319B78F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19" creationId="{8E6CF793-DBB4-7041-2B68-C7721CEF9548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20" creationId="{AF2AE969-BBE2-189F-8DBC-494D1DCFA595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21" creationId="{E06B96D1-D4A2-744D-83E3-380316EAD8F9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22" creationId="{CB531436-4E90-6CF0-8ECF-07A526C82C46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23" creationId="{6DF8FC7D-AAF5-C346-07A2-2EB72F157DEC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24" creationId="{80AEC004-11E6-048A-D9FE-E8E1EC330849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25" creationId="{8BDE70A1-E316-EE4A-1F69-164E2B577E6F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26" creationId="{F7E702C2-4225-D3FC-AC4E-97A15FAB9C16}"/>
          </ac:spMkLst>
        </pc:spChg>
        <pc:spChg chg="add 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27" creationId="{5D4E56DA-5495-7F17-CBB6-3E7E5AD3A505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29" creationId="{16DE6F11-4E25-1A2C-C360-F094FC7C1C8A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30" creationId="{DEB5C569-4E09-9E1E-4372-CED878453DBA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31" creationId="{075F389A-1700-F15A-9932-325096830BCE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32" creationId="{4864F820-EDAA-AE30-130C-951B9C0C427D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33" creationId="{B36D5F49-34AA-9849-8AD7-ABED55A63D5D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34" creationId="{4E7D0B14-49EC-5A7B-0CCC-E75223801361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35" creationId="{6ACFC1C9-4CF4-3CDE-1B7C-B978605497F5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36" creationId="{8B9E5707-7949-6BF1-93C6-01FEE109D0D3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37" creationId="{633507E7-F8C7-B034-EB2C-9576B3367451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38" creationId="{713CE12E-2DAF-77B2-8C53-C65ECF9AD714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39" creationId="{1E80AB5B-1C75-0329-CFFD-DFB97FA9B3BF}"/>
          </ac:spMkLst>
        </pc:spChg>
        <pc:spChg chg="mod">
          <ac:chgData name="#LUKE ENG PENG KEE#" userId="7d402fb6-b09d-4b98-8f71-ea2304c287c9" providerId="ADAL" clId="{E4D4077B-4D66-41D2-854D-91D50DC75624}" dt="2023-11-09T03:38:23.416" v="2164" actId="14100"/>
          <ac:spMkLst>
            <pc:docMk/>
            <pc:sldMk cId="4173232217" sldId="314"/>
            <ac:spMk id="55" creationId="{E239C4D3-1B29-A1E5-700A-1A95D2387FEC}"/>
          </ac:spMkLst>
        </pc:spChg>
        <pc:spChg chg="mod">
          <ac:chgData name="#LUKE ENG PENG KEE#" userId="7d402fb6-b09d-4b98-8f71-ea2304c287c9" providerId="ADAL" clId="{E4D4077B-4D66-41D2-854D-91D50DC75624}" dt="2023-11-09T03:37:15.467" v="2155" actId="1076"/>
          <ac:spMkLst>
            <pc:docMk/>
            <pc:sldMk cId="4173232217" sldId="314"/>
            <ac:spMk id="56" creationId="{B3443735-B9B5-8FE8-E2D9-93BC80AF55EB}"/>
          </ac:spMkLst>
        </pc:spChg>
        <pc:spChg chg="del mod">
          <ac:chgData name="#LUKE ENG PENG KEE#" userId="7d402fb6-b09d-4b98-8f71-ea2304c287c9" providerId="ADAL" clId="{E4D4077B-4D66-41D2-854D-91D50DC75624}" dt="2023-11-02T03:14:59.028" v="299" actId="478"/>
          <ac:spMkLst>
            <pc:docMk/>
            <pc:sldMk cId="4173232217" sldId="314"/>
            <ac:spMk id="57" creationId="{09AE7792-98BC-0DD6-7E1E-EAD491FE5171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58" creationId="{7E72BF49-E45C-C600-040F-FDEE61B22342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59" creationId="{7B5D9684-2C99-B691-61DF-08D21F67EB0B}"/>
          </ac:spMkLst>
        </pc:spChg>
        <pc:spChg chg="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60" creationId="{51ECE0C1-CCC2-2203-761F-A029A1A3ED6A}"/>
          </ac:spMkLst>
        </pc:spChg>
        <pc:spChg chg="add 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61" creationId="{AA24323E-80EE-5ECA-B09B-B76072CBAC01}"/>
          </ac:spMkLst>
        </pc:spChg>
        <pc:spChg chg="add mod">
          <ac:chgData name="#LUKE ENG PENG KEE#" userId="7d402fb6-b09d-4b98-8f71-ea2304c287c9" providerId="ADAL" clId="{E4D4077B-4D66-41D2-854D-91D50DC75624}" dt="2023-11-02T03:16:33.307" v="326" actId="571"/>
          <ac:spMkLst>
            <pc:docMk/>
            <pc:sldMk cId="4173232217" sldId="314"/>
            <ac:spMk id="62" creationId="{4110D4C0-9EA8-FF08-2B6A-72D146A14D80}"/>
          </ac:spMkLst>
        </pc:spChg>
        <pc:spChg chg="mod">
          <ac:chgData name="#LUKE ENG PENG KEE#" userId="7d402fb6-b09d-4b98-8f71-ea2304c287c9" providerId="ADAL" clId="{E4D4077B-4D66-41D2-854D-91D50DC75624}" dt="2023-11-02T05:00:23.464" v="1245" actId="164"/>
          <ac:spMkLst>
            <pc:docMk/>
            <pc:sldMk cId="4173232217" sldId="314"/>
            <ac:spMk id="1487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5:00:15.800" v="1244" actId="164"/>
          <ac:spMkLst>
            <pc:docMk/>
            <pc:sldMk cId="4173232217" sldId="314"/>
            <ac:spMk id="1488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4:59:55.058" v="1238" actId="164"/>
          <ac:spMkLst>
            <pc:docMk/>
            <pc:sldMk cId="4173232217" sldId="314"/>
            <ac:spMk id="1489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3:13:25.071" v="293" actId="20577"/>
          <ac:spMkLst>
            <pc:docMk/>
            <pc:sldMk cId="4173232217" sldId="314"/>
            <ac:spMk id="1501" creationId="{00000000-0000-0000-0000-000000000000}"/>
          </ac:spMkLst>
        </pc:spChg>
        <pc:spChg chg="mod">
          <ac:chgData name="#LUKE ENG PENG KEE#" userId="7d402fb6-b09d-4b98-8f71-ea2304c287c9" providerId="ADAL" clId="{E4D4077B-4D66-41D2-854D-91D50DC75624}" dt="2023-11-02T05:00:30.511" v="1246" actId="164"/>
          <ac:spMkLst>
            <pc:docMk/>
            <pc:sldMk cId="4173232217" sldId="314"/>
            <ac:spMk id="1502" creationId="{00000000-0000-0000-0000-000000000000}"/>
          </ac:spMkLst>
        </pc:spChg>
        <pc:spChg chg="del mod">
          <ac:chgData name="#LUKE ENG PENG KEE#" userId="7d402fb6-b09d-4b98-8f71-ea2304c287c9" providerId="ADAL" clId="{E4D4077B-4D66-41D2-854D-91D50DC75624}" dt="2023-11-02T03:14:59.028" v="299" actId="478"/>
          <ac:spMkLst>
            <pc:docMk/>
            <pc:sldMk cId="4173232217" sldId="314"/>
            <ac:spMk id="1580" creationId="{00000000-0000-0000-0000-000000000000}"/>
          </ac:spMkLst>
        </pc:spChg>
        <pc:grpChg chg="add mod">
          <ac:chgData name="#LUKE ENG PENG KEE#" userId="7d402fb6-b09d-4b98-8f71-ea2304c287c9" providerId="ADAL" clId="{E4D4077B-4D66-41D2-854D-91D50DC75624}" dt="2023-11-09T03:40:00.814" v="2270" actId="1037"/>
          <ac:grpSpMkLst>
            <pc:docMk/>
            <pc:sldMk cId="4173232217" sldId="314"/>
            <ac:grpSpMk id="3" creationId="{6416E186-7125-2793-9CA9-982644EBCBB4}"/>
          </ac:grpSpMkLst>
        </pc:grpChg>
        <pc:grpChg chg="add mod">
          <ac:chgData name="#LUKE ENG PENG KEE#" userId="7d402fb6-b09d-4b98-8f71-ea2304c287c9" providerId="ADAL" clId="{E4D4077B-4D66-41D2-854D-91D50DC75624}" dt="2023-11-02T03:03:54.302" v="13" actId="571"/>
          <ac:grpSpMkLst>
            <pc:docMk/>
            <pc:sldMk cId="4173232217" sldId="314"/>
            <ac:grpSpMk id="3" creationId="{E788ABA4-819E-AA28-F6A3-1577D5DD9850}"/>
          </ac:grpSpMkLst>
        </pc:grpChg>
        <pc:grpChg chg="add mod">
          <ac:chgData name="#LUKE ENG PENG KEE#" userId="7d402fb6-b09d-4b98-8f71-ea2304c287c9" providerId="ADAL" clId="{E4D4077B-4D66-41D2-854D-91D50DC75624}" dt="2023-11-09T03:40:00.814" v="2270" actId="1037"/>
          <ac:grpSpMkLst>
            <pc:docMk/>
            <pc:sldMk cId="4173232217" sldId="314"/>
            <ac:grpSpMk id="4" creationId="{047174BD-7F07-1F05-BF3F-377361EA5254}"/>
          </ac:grpSpMkLst>
        </pc:grpChg>
        <pc:grpChg chg="add mod">
          <ac:chgData name="#LUKE ENG PENG KEE#" userId="7d402fb6-b09d-4b98-8f71-ea2304c287c9" providerId="ADAL" clId="{E4D4077B-4D66-41D2-854D-91D50DC75624}" dt="2023-11-09T03:40:00.814" v="2270" actId="1037"/>
          <ac:grpSpMkLst>
            <pc:docMk/>
            <pc:sldMk cId="4173232217" sldId="314"/>
            <ac:grpSpMk id="5" creationId="{ADAAECFF-6E13-E1E8-1C1B-30328C70A858}"/>
          </ac:grpSpMkLst>
        </pc:grpChg>
        <pc:grpChg chg="add mod">
          <ac:chgData name="#LUKE ENG PENG KEE#" userId="7d402fb6-b09d-4b98-8f71-ea2304c287c9" providerId="ADAL" clId="{E4D4077B-4D66-41D2-854D-91D50DC75624}" dt="2023-11-09T03:40:00.814" v="2270" actId="1037"/>
          <ac:grpSpMkLst>
            <pc:docMk/>
            <pc:sldMk cId="4173232217" sldId="314"/>
            <ac:grpSpMk id="6" creationId="{46001534-BD63-3BE0-04C5-1593C8CBA6E9}"/>
          </ac:grpSpMkLst>
        </pc:grpChg>
        <pc:grpChg chg="add mod">
          <ac:chgData name="#LUKE ENG PENG KEE#" userId="7d402fb6-b09d-4b98-8f71-ea2304c287c9" providerId="ADAL" clId="{E4D4077B-4D66-41D2-854D-91D50DC75624}" dt="2023-11-02T03:16:33.307" v="326" actId="571"/>
          <ac:grpSpMkLst>
            <pc:docMk/>
            <pc:sldMk cId="4173232217" sldId="314"/>
            <ac:grpSpMk id="13" creationId="{EAF758F8-4CF7-6ABF-62D4-BFB762366BE0}"/>
          </ac:grpSpMkLst>
        </pc:grpChg>
        <pc:grpChg chg="add mod">
          <ac:chgData name="#LUKE ENG PENG KEE#" userId="7d402fb6-b09d-4b98-8f71-ea2304c287c9" providerId="ADAL" clId="{E4D4077B-4D66-41D2-854D-91D50DC75624}" dt="2023-11-02T03:16:33.307" v="326" actId="571"/>
          <ac:grpSpMkLst>
            <pc:docMk/>
            <pc:sldMk cId="4173232217" sldId="314"/>
            <ac:grpSpMk id="16" creationId="{B1B66A10-ADD5-D3F4-BE91-5D199C8EF471}"/>
          </ac:grpSpMkLst>
        </pc:grpChg>
        <pc:grpChg chg="add mod">
          <ac:chgData name="#LUKE ENG PENG KEE#" userId="7d402fb6-b09d-4b98-8f71-ea2304c287c9" providerId="ADAL" clId="{E4D4077B-4D66-41D2-854D-91D50DC75624}" dt="2023-11-02T03:16:33.307" v="326" actId="571"/>
          <ac:grpSpMkLst>
            <pc:docMk/>
            <pc:sldMk cId="4173232217" sldId="314"/>
            <ac:grpSpMk id="28" creationId="{277FA643-73F6-A989-637E-97407DC56DED}"/>
          </ac:grpSpMkLst>
        </pc:grpChg>
        <pc:grpChg chg="mod">
          <ac:chgData name="#LUKE ENG PENG KEE#" userId="7d402fb6-b09d-4b98-8f71-ea2304c287c9" providerId="ADAL" clId="{E4D4077B-4D66-41D2-854D-91D50DC75624}" dt="2023-11-02T05:00:15.800" v="1244" actId="164"/>
          <ac:grpSpMkLst>
            <pc:docMk/>
            <pc:sldMk cId="4173232217" sldId="314"/>
            <ac:grpSpMk id="54" creationId="{DB5CC010-B8A2-712A-65C1-FEA6327F246B}"/>
          </ac:grpSpMkLst>
        </pc:grpChg>
        <pc:grpChg chg="del mod">
          <ac:chgData name="#LUKE ENG PENG KEE#" userId="7d402fb6-b09d-4b98-8f71-ea2304c287c9" providerId="ADAL" clId="{E4D4077B-4D66-41D2-854D-91D50DC75624}" dt="2023-11-02T03:15:31.260" v="316" actId="478"/>
          <ac:grpSpMkLst>
            <pc:docMk/>
            <pc:sldMk cId="4173232217" sldId="314"/>
            <ac:grpSpMk id="1491" creationId="{00000000-0000-0000-0000-000000000000}"/>
          </ac:grpSpMkLst>
        </pc:grpChg>
        <pc:grpChg chg="mod">
          <ac:chgData name="#LUKE ENG PENG KEE#" userId="7d402fb6-b09d-4b98-8f71-ea2304c287c9" providerId="ADAL" clId="{E4D4077B-4D66-41D2-854D-91D50DC75624}" dt="2023-11-02T05:00:30.511" v="1246" actId="164"/>
          <ac:grpSpMkLst>
            <pc:docMk/>
            <pc:sldMk cId="4173232217" sldId="314"/>
            <ac:grpSpMk id="1503" creationId="{00000000-0000-0000-0000-000000000000}"/>
          </ac:grpSpMkLst>
        </pc:grpChg>
        <pc:grpChg chg="mod">
          <ac:chgData name="#LUKE ENG PENG KEE#" userId="7d402fb6-b09d-4b98-8f71-ea2304c287c9" providerId="ADAL" clId="{E4D4077B-4D66-41D2-854D-91D50DC75624}" dt="2023-11-02T05:00:23.464" v="1245" actId="164"/>
          <ac:grpSpMkLst>
            <pc:docMk/>
            <pc:sldMk cId="4173232217" sldId="314"/>
            <ac:grpSpMk id="1527" creationId="{00000000-0000-0000-0000-000000000000}"/>
          </ac:grpSpMkLst>
        </pc:grpChg>
        <pc:grpChg chg="mod">
          <ac:chgData name="#LUKE ENG PENG KEE#" userId="7d402fb6-b09d-4b98-8f71-ea2304c287c9" providerId="ADAL" clId="{E4D4077B-4D66-41D2-854D-91D50DC75624}" dt="2023-11-02T04:59:55.058" v="1238" actId="164"/>
          <ac:grpSpMkLst>
            <pc:docMk/>
            <pc:sldMk cId="4173232217" sldId="314"/>
            <ac:grpSpMk id="1530" creationId="{00000000-0000-0000-0000-000000000000}"/>
          </ac:grpSpMkLst>
        </pc:grpChg>
        <pc:grpChg chg="del mod">
          <ac:chgData name="#LUKE ENG PENG KEE#" userId="7d402fb6-b09d-4b98-8f71-ea2304c287c9" providerId="ADAL" clId="{E4D4077B-4D66-41D2-854D-91D50DC75624}" dt="2023-11-02T03:15:34.502" v="318" actId="478"/>
          <ac:grpSpMkLst>
            <pc:docMk/>
            <pc:sldMk cId="4173232217" sldId="314"/>
            <ac:grpSpMk id="1541" creationId="{00000000-0000-0000-0000-000000000000}"/>
          </ac:grpSpMkLst>
        </pc:grpChg>
        <pc:grpChg chg="del mod">
          <ac:chgData name="#LUKE ENG PENG KEE#" userId="7d402fb6-b09d-4b98-8f71-ea2304c287c9" providerId="ADAL" clId="{E4D4077B-4D66-41D2-854D-91D50DC75624}" dt="2023-11-02T03:14:59.028" v="299" actId="478"/>
          <ac:grpSpMkLst>
            <pc:docMk/>
            <pc:sldMk cId="4173232217" sldId="314"/>
            <ac:grpSpMk id="1549" creationId="{00000000-0000-0000-0000-000000000000}"/>
          </ac:grpSpMkLst>
        </pc:grpChg>
        <pc:grpChg chg="del mod">
          <ac:chgData name="#LUKE ENG PENG KEE#" userId="7d402fb6-b09d-4b98-8f71-ea2304c287c9" providerId="ADAL" clId="{E4D4077B-4D66-41D2-854D-91D50DC75624}" dt="2023-11-02T03:15:29.991" v="315" actId="478"/>
          <ac:grpSpMkLst>
            <pc:docMk/>
            <pc:sldMk cId="4173232217" sldId="314"/>
            <ac:grpSpMk id="1572" creationId="{00000000-0000-0000-0000-000000000000}"/>
          </ac:grpSpMkLst>
        </pc:grpChg>
        <pc:grpChg chg="del mod">
          <ac:chgData name="#LUKE ENG PENG KEE#" userId="7d402fb6-b09d-4b98-8f71-ea2304c287c9" providerId="ADAL" clId="{E4D4077B-4D66-41D2-854D-91D50DC75624}" dt="2023-11-02T03:14:59.028" v="299" actId="478"/>
          <ac:grpSpMkLst>
            <pc:docMk/>
            <pc:sldMk cId="4173232217" sldId="314"/>
            <ac:grpSpMk id="1581" creationId="{00000000-0000-0000-0000-000000000000}"/>
          </ac:grpSpMkLst>
        </pc:grpChg>
      </pc:sldChg>
      <pc:sldChg chg="modSp del mod modCm">
        <pc:chgData name="#LUKE ENG PENG KEE#" userId="7d402fb6-b09d-4b98-8f71-ea2304c287c9" providerId="ADAL" clId="{E4D4077B-4D66-41D2-854D-91D50DC75624}" dt="2023-11-09T03:39:16.234" v="2165" actId="47"/>
        <pc:sldMkLst>
          <pc:docMk/>
          <pc:sldMk cId="2527439740" sldId="318"/>
        </pc:sldMkLst>
        <pc:spChg chg="mod">
          <ac:chgData name="#LUKE ENG PENG KEE#" userId="7d402fb6-b09d-4b98-8f71-ea2304c287c9" providerId="ADAL" clId="{E4D4077B-4D66-41D2-854D-91D50DC75624}" dt="2023-11-09T03:18:02.617" v="1640" actId="21"/>
          <ac:spMkLst>
            <pc:docMk/>
            <pc:sldMk cId="2527439740" sldId="318"/>
            <ac:spMk id="4" creationId="{56EBAA01-3B63-CF77-A7C9-359719154D3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#LUKE ENG PENG KEE#" userId="7d402fb6-b09d-4b98-8f71-ea2304c287c9" providerId="ADAL" clId="{E4D4077B-4D66-41D2-854D-91D50DC75624}" dt="2023-11-09T03:18:02.617" v="1640" actId="21"/>
              <pc2:cmMkLst xmlns:pc2="http://schemas.microsoft.com/office/powerpoint/2019/9/main/command">
                <pc:docMk/>
                <pc:sldMk cId="2527439740" sldId="318"/>
                <pc2:cmMk id="{826FD8F4-E835-49F9-90DE-6BC18DEF02DC}"/>
              </pc2:cmMkLst>
            </pc226:cmChg>
          </p:ext>
        </pc:extLst>
      </pc:sldChg>
      <pc:sldChg chg="modSp mod ord">
        <pc:chgData name="#LUKE ENG PENG KEE#" userId="7d402fb6-b09d-4b98-8f71-ea2304c287c9" providerId="ADAL" clId="{E4D4077B-4D66-41D2-854D-91D50DC75624}" dt="2023-11-02T05:01:52.526" v="1273" actId="20577"/>
        <pc:sldMkLst>
          <pc:docMk/>
          <pc:sldMk cId="3986057795" sldId="319"/>
        </pc:sldMkLst>
        <pc:spChg chg="mod">
          <ac:chgData name="#LUKE ENG PENG KEE#" userId="7d402fb6-b09d-4b98-8f71-ea2304c287c9" providerId="ADAL" clId="{E4D4077B-4D66-41D2-854D-91D50DC75624}" dt="2023-11-02T05:01:52.526" v="1273" actId="20577"/>
          <ac:spMkLst>
            <pc:docMk/>
            <pc:sldMk cId="3986057795" sldId="319"/>
            <ac:spMk id="2" creationId="{CD19BBF0-ADE2-2038-DF2D-62A24B013635}"/>
          </ac:spMkLst>
        </pc:spChg>
      </pc:sldChg>
      <pc:sldChg chg="modSp mo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4199407174" sldId="320"/>
        </pc:sldMkLst>
        <pc:spChg chg="mod">
          <ac:chgData name="#LUKE ENG PENG KEE#" userId="7d402fb6-b09d-4b98-8f71-ea2304c287c9" providerId="ADAL" clId="{E4D4077B-4D66-41D2-854D-91D50DC75624}" dt="2023-11-02T05:14:13.513" v="1526" actId="20577"/>
          <ac:spMkLst>
            <pc:docMk/>
            <pc:sldMk cId="4199407174" sldId="320"/>
            <ac:spMk id="4" creationId="{E9A5511F-E1E4-07F7-4203-89022C86A56C}"/>
          </ac:spMkLst>
        </pc:spChg>
      </pc:sldChg>
      <pc:sldChg chg="addSp delSp modSp mod modTransition">
        <pc:chgData name="#LUKE ENG PENG KEE#" userId="7d402fb6-b09d-4b98-8f71-ea2304c287c9" providerId="ADAL" clId="{E4D4077B-4D66-41D2-854D-91D50DC75624}" dt="2023-11-14T03:16:23.573" v="5596" actId="115"/>
        <pc:sldMkLst>
          <pc:docMk/>
          <pc:sldMk cId="831992408" sldId="321"/>
        </pc:sldMkLst>
        <pc:spChg chg="mod">
          <ac:chgData name="#LUKE ENG PENG KEE#" userId="7d402fb6-b09d-4b98-8f71-ea2304c287c9" providerId="ADAL" clId="{E4D4077B-4D66-41D2-854D-91D50DC75624}" dt="2023-11-14T03:15:47.272" v="5566" actId="20577"/>
          <ac:spMkLst>
            <pc:docMk/>
            <pc:sldMk cId="831992408" sldId="321"/>
            <ac:spMk id="2" creationId="{6D849521-1FE4-856C-A63D-CC53E84769D2}"/>
          </ac:spMkLst>
        </pc:spChg>
        <pc:spChg chg="add mod">
          <ac:chgData name="#LUKE ENG PENG KEE#" userId="7d402fb6-b09d-4b98-8f71-ea2304c287c9" providerId="ADAL" clId="{E4D4077B-4D66-41D2-854D-91D50DC75624}" dt="2023-11-14T03:16:23.573" v="5596" actId="115"/>
          <ac:spMkLst>
            <pc:docMk/>
            <pc:sldMk cId="831992408" sldId="321"/>
            <ac:spMk id="4" creationId="{25A2CD32-4F9C-E7D9-0C12-1B11058DDFC2}"/>
          </ac:spMkLst>
        </pc:spChg>
        <pc:spChg chg="add del mod">
          <ac:chgData name="#LUKE ENG PENG KEE#" userId="7d402fb6-b09d-4b98-8f71-ea2304c287c9" providerId="ADAL" clId="{E4D4077B-4D66-41D2-854D-91D50DC75624}" dt="2023-11-09T03:43:17.471" v="2300"/>
          <ac:spMkLst>
            <pc:docMk/>
            <pc:sldMk cId="831992408" sldId="321"/>
            <ac:spMk id="5" creationId="{634D3C0E-C8C8-8EA7-291F-DDACE860B596}"/>
          </ac:spMkLst>
        </pc:spChg>
        <pc:picChg chg="del">
          <ac:chgData name="#LUKE ENG PENG KEE#" userId="7d402fb6-b09d-4b98-8f71-ea2304c287c9" providerId="ADAL" clId="{E4D4077B-4D66-41D2-854D-91D50DC75624}" dt="2023-11-09T03:51:34.518" v="2540" actId="478"/>
          <ac:picMkLst>
            <pc:docMk/>
            <pc:sldMk cId="831992408" sldId="321"/>
            <ac:picMk id="3" creationId="{4E13E1AC-F139-979B-A931-37804DD493B5}"/>
          </ac:picMkLst>
        </pc:picChg>
      </pc:sldChg>
      <pc:sldChg chg="addSp delSp modSp mod modTransition modAnim">
        <pc:chgData name="#LUKE ENG PENG KEE#" userId="7d402fb6-b09d-4b98-8f71-ea2304c287c9" providerId="ADAL" clId="{E4D4077B-4D66-41D2-854D-91D50DC75624}" dt="2023-11-14T03:07:51.294" v="5471"/>
        <pc:sldMkLst>
          <pc:docMk/>
          <pc:sldMk cId="3232435224" sldId="322"/>
        </pc:sldMkLst>
        <pc:spChg chg="del">
          <ac:chgData name="#LUKE ENG PENG KEE#" userId="7d402fb6-b09d-4b98-8f71-ea2304c287c9" providerId="ADAL" clId="{E4D4077B-4D66-41D2-854D-91D50DC75624}" dt="2023-11-09T05:19:41.449" v="4097" actId="478"/>
          <ac:spMkLst>
            <pc:docMk/>
            <pc:sldMk cId="3232435224" sldId="322"/>
            <ac:spMk id="3" creationId="{C862C7A7-122B-BFD5-4E62-E84E9A55ACBA}"/>
          </ac:spMkLst>
        </pc:spChg>
        <pc:spChg chg="mod">
          <ac:chgData name="#LUKE ENG PENG KEE#" userId="7d402fb6-b09d-4b98-8f71-ea2304c287c9" providerId="ADAL" clId="{E4D4077B-4D66-41D2-854D-91D50DC75624}" dt="2023-11-09T05:12:53.140" v="3908" actId="14100"/>
          <ac:spMkLst>
            <pc:docMk/>
            <pc:sldMk cId="3232435224" sldId="322"/>
            <ac:spMk id="11" creationId="{B76FA0EB-6C3B-3921-2849-E3018FFD8705}"/>
          </ac:spMkLst>
        </pc:spChg>
        <pc:spChg chg="mod">
          <ac:chgData name="#LUKE ENG PENG KEE#" userId="7d402fb6-b09d-4b98-8f71-ea2304c287c9" providerId="ADAL" clId="{E4D4077B-4D66-41D2-854D-91D50DC75624}" dt="2023-11-09T05:05:50.624" v="3860" actId="20577"/>
          <ac:spMkLst>
            <pc:docMk/>
            <pc:sldMk cId="3232435224" sldId="322"/>
            <ac:spMk id="12" creationId="{70B4AD97-FB76-28C3-D76A-776DE100C222}"/>
          </ac:spMkLst>
        </pc:spChg>
        <pc:spChg chg="mod">
          <ac:chgData name="#LUKE ENG PENG KEE#" userId="7d402fb6-b09d-4b98-8f71-ea2304c287c9" providerId="ADAL" clId="{E4D4077B-4D66-41D2-854D-91D50DC75624}" dt="2023-11-09T05:05:39.765" v="3833" actId="20577"/>
          <ac:spMkLst>
            <pc:docMk/>
            <pc:sldMk cId="3232435224" sldId="322"/>
            <ac:spMk id="13" creationId="{2E91B6AB-6498-CB66-E541-E96EE2E44F2A}"/>
          </ac:spMkLst>
        </pc:spChg>
        <pc:spChg chg="mod">
          <ac:chgData name="#LUKE ENG PENG KEE#" userId="7d402fb6-b09d-4b98-8f71-ea2304c287c9" providerId="ADAL" clId="{E4D4077B-4D66-41D2-854D-91D50DC75624}" dt="2023-11-09T05:12:49.241" v="3907" actId="14100"/>
          <ac:spMkLst>
            <pc:docMk/>
            <pc:sldMk cId="3232435224" sldId="322"/>
            <ac:spMk id="16" creationId="{C98C6CE5-565E-887E-F55B-DDA4701C22A1}"/>
          </ac:spMkLst>
        </pc:spChg>
        <pc:spChg chg="mod">
          <ac:chgData name="#LUKE ENG PENG KEE#" userId="7d402fb6-b09d-4b98-8f71-ea2304c287c9" providerId="ADAL" clId="{E4D4077B-4D66-41D2-854D-91D50DC75624}" dt="2023-11-09T05:05:17.372" v="3767" actId="20577"/>
          <ac:spMkLst>
            <pc:docMk/>
            <pc:sldMk cId="3232435224" sldId="322"/>
            <ac:spMk id="17" creationId="{0F8B8935-0DF5-0910-8B22-58576C9284CD}"/>
          </ac:spMkLst>
        </pc:spChg>
        <pc:spChg chg="mod">
          <ac:chgData name="#LUKE ENG PENG KEE#" userId="7d402fb6-b09d-4b98-8f71-ea2304c287c9" providerId="ADAL" clId="{E4D4077B-4D66-41D2-854D-91D50DC75624}" dt="2023-11-09T05:11:36.265" v="3899" actId="20577"/>
          <ac:spMkLst>
            <pc:docMk/>
            <pc:sldMk cId="3232435224" sldId="322"/>
            <ac:spMk id="18" creationId="{4FEC2D15-E678-9DB0-CD77-27E34988FD80}"/>
          </ac:spMkLst>
        </pc:spChg>
        <pc:spChg chg="mod">
          <ac:chgData name="#LUKE ENG PENG KEE#" userId="7d402fb6-b09d-4b98-8f71-ea2304c287c9" providerId="ADAL" clId="{E4D4077B-4D66-41D2-854D-91D50DC75624}" dt="2023-11-09T05:20:09.719" v="4104" actId="14100"/>
          <ac:spMkLst>
            <pc:docMk/>
            <pc:sldMk cId="3232435224" sldId="322"/>
            <ac:spMk id="21" creationId="{BB095911-DCBC-278B-D6D4-AE60D4835EFA}"/>
          </ac:spMkLst>
        </pc:spChg>
        <pc:spChg chg="mod">
          <ac:chgData name="#LUKE ENG PENG KEE#" userId="7d402fb6-b09d-4b98-8f71-ea2304c287c9" providerId="ADAL" clId="{E4D4077B-4D66-41D2-854D-91D50DC75624}" dt="2023-11-09T05:13:34.403" v="3921" actId="1076"/>
          <ac:spMkLst>
            <pc:docMk/>
            <pc:sldMk cId="3232435224" sldId="322"/>
            <ac:spMk id="22" creationId="{986270F7-C592-040A-FE18-5C7EBB201868}"/>
          </ac:spMkLst>
        </pc:spChg>
        <pc:spChg chg="mod">
          <ac:chgData name="#LUKE ENG PENG KEE#" userId="7d402fb6-b09d-4b98-8f71-ea2304c287c9" providerId="ADAL" clId="{E4D4077B-4D66-41D2-854D-91D50DC75624}" dt="2023-11-09T05:04:10.148" v="3757" actId="20577"/>
          <ac:spMkLst>
            <pc:docMk/>
            <pc:sldMk cId="3232435224" sldId="322"/>
            <ac:spMk id="23" creationId="{47B3702F-B7EA-495D-93DF-296789107047}"/>
          </ac:spMkLst>
        </pc:spChg>
        <pc:spChg chg="add mod">
          <ac:chgData name="#LUKE ENG PENG KEE#" userId="7d402fb6-b09d-4b98-8f71-ea2304c287c9" providerId="ADAL" clId="{E4D4077B-4D66-41D2-854D-91D50DC75624}" dt="2023-11-09T06:00:48.701" v="5236" actId="1076"/>
          <ac:spMkLst>
            <pc:docMk/>
            <pc:sldMk cId="3232435224" sldId="322"/>
            <ac:spMk id="25" creationId="{A00C8958-4D12-91A9-7444-5466FECDF487}"/>
          </ac:spMkLst>
        </pc:spChg>
        <pc:spChg chg="add mod ord">
          <ac:chgData name="#LUKE ENG PENG KEE#" userId="7d402fb6-b09d-4b98-8f71-ea2304c287c9" providerId="ADAL" clId="{E4D4077B-4D66-41D2-854D-91D50DC75624}" dt="2023-11-09T05:21:47.446" v="4150" actId="20577"/>
          <ac:spMkLst>
            <pc:docMk/>
            <pc:sldMk cId="3232435224" sldId="322"/>
            <ac:spMk id="26" creationId="{93040C06-5DC1-85A3-1BEB-D8CB87425C19}"/>
          </ac:spMkLst>
        </pc:spChg>
        <pc:spChg chg="mod">
          <ac:chgData name="#LUKE ENG PENG KEE#" userId="7d402fb6-b09d-4b98-8f71-ea2304c287c9" providerId="ADAL" clId="{E4D4077B-4D66-41D2-854D-91D50DC75624}" dt="2023-11-09T05:20:00.098" v="4102" actId="571"/>
          <ac:spMkLst>
            <pc:docMk/>
            <pc:sldMk cId="3232435224" sldId="322"/>
            <ac:spMk id="28" creationId="{1D56B372-A9D4-0E36-B1B1-FC3A76BD632C}"/>
          </ac:spMkLst>
        </pc:spChg>
        <pc:spChg chg="mod">
          <ac:chgData name="#LUKE ENG PENG KEE#" userId="7d402fb6-b09d-4b98-8f71-ea2304c287c9" providerId="ADAL" clId="{E4D4077B-4D66-41D2-854D-91D50DC75624}" dt="2023-11-09T05:20:00.098" v="4102" actId="571"/>
          <ac:spMkLst>
            <pc:docMk/>
            <pc:sldMk cId="3232435224" sldId="322"/>
            <ac:spMk id="29" creationId="{28881E2B-1F8E-FAC7-9AA9-B1B81121E2B0}"/>
          </ac:spMkLst>
        </pc:spChg>
        <pc:spChg chg="mod">
          <ac:chgData name="#LUKE ENG PENG KEE#" userId="7d402fb6-b09d-4b98-8f71-ea2304c287c9" providerId="ADAL" clId="{E4D4077B-4D66-41D2-854D-91D50DC75624}" dt="2023-11-09T05:20:00.098" v="4102" actId="571"/>
          <ac:spMkLst>
            <pc:docMk/>
            <pc:sldMk cId="3232435224" sldId="322"/>
            <ac:spMk id="31" creationId="{7709481B-EA09-2088-FF15-75C9EBE4B815}"/>
          </ac:spMkLst>
        </pc:spChg>
        <pc:spChg chg="mod">
          <ac:chgData name="#LUKE ENG PENG KEE#" userId="7d402fb6-b09d-4b98-8f71-ea2304c287c9" providerId="ADAL" clId="{E4D4077B-4D66-41D2-854D-91D50DC75624}" dt="2023-11-09T05:20:00.098" v="4102" actId="571"/>
          <ac:spMkLst>
            <pc:docMk/>
            <pc:sldMk cId="3232435224" sldId="322"/>
            <ac:spMk id="33" creationId="{BF1E82A0-14BB-6E37-B6F5-1809D9CB5933}"/>
          </ac:spMkLst>
        </pc:spChg>
        <pc:grpChg chg="mod">
          <ac:chgData name="#LUKE ENG PENG KEE#" userId="7d402fb6-b09d-4b98-8f71-ea2304c287c9" providerId="ADAL" clId="{E4D4077B-4D66-41D2-854D-91D50DC75624}" dt="2023-11-09T05:12:38.159" v="3904" actId="14100"/>
          <ac:grpSpMkLst>
            <pc:docMk/>
            <pc:sldMk cId="3232435224" sldId="322"/>
            <ac:grpSpMk id="7" creationId="{3B530A32-C1B6-577A-4BD0-FBDAC2BE7B17}"/>
          </ac:grpSpMkLst>
        </pc:grpChg>
        <pc:grpChg chg="mod">
          <ac:chgData name="#LUKE ENG PENG KEE#" userId="7d402fb6-b09d-4b98-8f71-ea2304c287c9" providerId="ADAL" clId="{E4D4077B-4D66-41D2-854D-91D50DC75624}" dt="2023-11-09T05:13:06.862" v="3913" actId="1076"/>
          <ac:grpSpMkLst>
            <pc:docMk/>
            <pc:sldMk cId="3232435224" sldId="322"/>
            <ac:grpSpMk id="14" creationId="{ABCDC1C9-BA45-8F09-70B0-E58B80492ED2}"/>
          </ac:grpSpMkLst>
        </pc:grpChg>
        <pc:grpChg chg="mod">
          <ac:chgData name="#LUKE ENG PENG KEE#" userId="7d402fb6-b09d-4b98-8f71-ea2304c287c9" providerId="ADAL" clId="{E4D4077B-4D66-41D2-854D-91D50DC75624}" dt="2023-11-09T05:20:06.183" v="4103" actId="1076"/>
          <ac:grpSpMkLst>
            <pc:docMk/>
            <pc:sldMk cId="3232435224" sldId="322"/>
            <ac:grpSpMk id="19" creationId="{5B444019-F955-CF30-90D5-64CF82FE4DB0}"/>
          </ac:grpSpMkLst>
        </pc:grpChg>
        <pc:grpChg chg="add mod">
          <ac:chgData name="#LUKE ENG PENG KEE#" userId="7d402fb6-b09d-4b98-8f71-ea2304c287c9" providerId="ADAL" clId="{E4D4077B-4D66-41D2-854D-91D50DC75624}" dt="2023-11-09T05:20:00.098" v="4102" actId="571"/>
          <ac:grpSpMkLst>
            <pc:docMk/>
            <pc:sldMk cId="3232435224" sldId="322"/>
            <ac:grpSpMk id="27" creationId="{22E2B434-2A18-D458-0B9E-557C06D701B7}"/>
          </ac:grpSpMkLst>
        </pc:grpChg>
        <pc:picChg chg="del">
          <ac:chgData name="#LUKE ENG PENG KEE#" userId="7d402fb6-b09d-4b98-8f71-ea2304c287c9" providerId="ADAL" clId="{E4D4077B-4D66-41D2-854D-91D50DC75624}" dt="2023-11-09T05:03:54.593" v="3734" actId="478"/>
          <ac:picMkLst>
            <pc:docMk/>
            <pc:sldMk cId="3232435224" sldId="322"/>
            <ac:picMk id="10" creationId="{E0F65523-6E01-CB58-1FF1-0E7FCABDB7FB}"/>
          </ac:picMkLst>
        </pc:picChg>
        <pc:picChg chg="add mod">
          <ac:chgData name="#LUKE ENG PENG KEE#" userId="7d402fb6-b09d-4b98-8f71-ea2304c287c9" providerId="ADAL" clId="{E4D4077B-4D66-41D2-854D-91D50DC75624}" dt="2023-11-09T05:20:26.878" v="4107" actId="1076"/>
          <ac:picMkLst>
            <pc:docMk/>
            <pc:sldMk cId="3232435224" sldId="322"/>
            <ac:picMk id="24" creationId="{4CDCB3E5-B842-D8DA-B9D6-1A63FF0CF70D}"/>
          </ac:picMkLst>
        </pc:picChg>
        <pc:picChg chg="mod">
          <ac:chgData name="#LUKE ENG PENG KEE#" userId="7d402fb6-b09d-4b98-8f71-ea2304c287c9" providerId="ADAL" clId="{E4D4077B-4D66-41D2-854D-91D50DC75624}" dt="2023-11-09T05:13:06.862" v="3913" actId="1076"/>
          <ac:picMkLst>
            <pc:docMk/>
            <pc:sldMk cId="3232435224" sldId="322"/>
            <ac:picMk id="32" creationId="{2DBD01CD-BA7B-C043-11A2-F7DD564A464C}"/>
          </ac:picMkLst>
        </pc:picChg>
        <pc:picChg chg="mod">
          <ac:chgData name="#LUKE ENG PENG KEE#" userId="7d402fb6-b09d-4b98-8f71-ea2304c287c9" providerId="ADAL" clId="{E4D4077B-4D66-41D2-854D-91D50DC75624}" dt="2023-11-09T05:20:06.183" v="4103" actId="1076"/>
          <ac:picMkLst>
            <pc:docMk/>
            <pc:sldMk cId="3232435224" sldId="322"/>
            <ac:picMk id="34" creationId="{A5782872-7DD2-6993-A718-54F3491844EF}"/>
          </ac:picMkLst>
        </pc:picChg>
        <pc:picChg chg="del mod">
          <ac:chgData name="#LUKE ENG PENG KEE#" userId="7d402fb6-b09d-4b98-8f71-ea2304c287c9" providerId="ADAL" clId="{E4D4077B-4D66-41D2-854D-91D50DC75624}" dt="2023-11-09T05:01:20.473" v="3731" actId="478"/>
          <ac:picMkLst>
            <pc:docMk/>
            <pc:sldMk cId="3232435224" sldId="322"/>
            <ac:picMk id="3074" creationId="{4079C299-654A-6559-1326-A8859E72D0E4}"/>
          </ac:picMkLst>
        </pc:picChg>
      </pc:sldChg>
      <pc:sldChg chg="addSp delSp modSp mod modTransition">
        <pc:chgData name="#LUKE ENG PENG KEE#" userId="7d402fb6-b09d-4b98-8f71-ea2304c287c9" providerId="ADAL" clId="{E4D4077B-4D66-41D2-854D-91D50DC75624}" dt="2023-11-15T06:44:00.258" v="6367" actId="20577"/>
        <pc:sldMkLst>
          <pc:docMk/>
          <pc:sldMk cId="2059178375" sldId="323"/>
        </pc:sldMkLst>
        <pc:spChg chg="add del">
          <ac:chgData name="#LUKE ENG PENG KEE#" userId="7d402fb6-b09d-4b98-8f71-ea2304c287c9" providerId="ADAL" clId="{E4D4077B-4D66-41D2-854D-91D50DC75624}" dt="2023-11-09T05:21:36.309" v="4130" actId="478"/>
          <ac:spMkLst>
            <pc:docMk/>
            <pc:sldMk cId="2059178375" sldId="323"/>
            <ac:spMk id="3" creationId="{C862C7A7-122B-BFD5-4E62-E84E9A55ACBA}"/>
          </ac:spMkLst>
        </pc:spChg>
        <pc:spChg chg="add del mod ord">
          <ac:chgData name="#LUKE ENG PENG KEE#" userId="7d402fb6-b09d-4b98-8f71-ea2304c287c9" providerId="ADAL" clId="{E4D4077B-4D66-41D2-854D-91D50DC75624}" dt="2023-11-09T05:22:39.632" v="4192" actId="20577"/>
          <ac:spMkLst>
            <pc:docMk/>
            <pc:sldMk cId="2059178375" sldId="323"/>
            <ac:spMk id="7" creationId="{89E833F2-8EFC-7991-D9DD-AC1A2AC5D69B}"/>
          </ac:spMkLst>
        </pc:spChg>
        <pc:spChg chg="add del mod">
          <ac:chgData name="#LUKE ENG PENG KEE#" userId="7d402fb6-b09d-4b98-8f71-ea2304c287c9" providerId="ADAL" clId="{E4D4077B-4D66-41D2-854D-91D50DC75624}" dt="2023-11-09T05:25:52.471" v="4403" actId="478"/>
          <ac:spMkLst>
            <pc:docMk/>
            <pc:sldMk cId="2059178375" sldId="323"/>
            <ac:spMk id="10" creationId="{ED760D7A-8053-60C3-06CA-5050B8681F07}"/>
          </ac:spMkLst>
        </pc:spChg>
        <pc:spChg chg="mod">
          <ac:chgData name="#LUKE ENG PENG KEE#" userId="7d402fb6-b09d-4b98-8f71-ea2304c287c9" providerId="ADAL" clId="{E4D4077B-4D66-41D2-854D-91D50DC75624}" dt="2023-11-09T05:28:53.209" v="4414" actId="1076"/>
          <ac:spMkLst>
            <pc:docMk/>
            <pc:sldMk cId="2059178375" sldId="323"/>
            <ac:spMk id="13" creationId="{94EC34CB-C681-B37A-41AE-ECBF34D92949}"/>
          </ac:spMkLst>
        </pc:spChg>
        <pc:spChg chg="mod">
          <ac:chgData name="#LUKE ENG PENG KEE#" userId="7d402fb6-b09d-4b98-8f71-ea2304c287c9" providerId="ADAL" clId="{E4D4077B-4D66-41D2-854D-91D50DC75624}" dt="2023-11-09T05:50:23.784" v="5064" actId="14100"/>
          <ac:spMkLst>
            <pc:docMk/>
            <pc:sldMk cId="2059178375" sldId="323"/>
            <ac:spMk id="14" creationId="{AFC65E43-4E8A-4378-98DE-19E6322A5EE1}"/>
          </ac:spMkLst>
        </pc:spChg>
        <pc:spChg chg="mod">
          <ac:chgData name="#LUKE ENG PENG KEE#" userId="7d402fb6-b09d-4b98-8f71-ea2304c287c9" providerId="ADAL" clId="{E4D4077B-4D66-41D2-854D-91D50DC75624}" dt="2023-11-09T05:22:46.172" v="4206" actId="20577"/>
          <ac:spMkLst>
            <pc:docMk/>
            <pc:sldMk cId="2059178375" sldId="323"/>
            <ac:spMk id="15" creationId="{0FB3C72F-2D37-6473-508C-BC91764D19E0}"/>
          </ac:spMkLst>
        </pc:spChg>
        <pc:spChg chg="mod">
          <ac:chgData name="#LUKE ENG PENG KEE#" userId="7d402fb6-b09d-4b98-8f71-ea2304c287c9" providerId="ADAL" clId="{E4D4077B-4D66-41D2-854D-91D50DC75624}" dt="2023-11-09T05:24:15.430" v="4372" actId="20577"/>
          <ac:spMkLst>
            <pc:docMk/>
            <pc:sldMk cId="2059178375" sldId="323"/>
            <ac:spMk id="19" creationId="{AC4B16C0-9332-E677-6958-83F05C815251}"/>
          </ac:spMkLst>
        </pc:spChg>
        <pc:spChg chg="mod">
          <ac:chgData name="#LUKE ENG PENG KEE#" userId="7d402fb6-b09d-4b98-8f71-ea2304c287c9" providerId="ADAL" clId="{E4D4077B-4D66-41D2-854D-91D50DC75624}" dt="2023-11-09T05:24:03.888" v="4348" actId="20577"/>
          <ac:spMkLst>
            <pc:docMk/>
            <pc:sldMk cId="2059178375" sldId="323"/>
            <ac:spMk id="20" creationId="{BAF235B9-5E26-7A08-F46B-D5C97AF98BF6}"/>
          </ac:spMkLst>
        </pc:spChg>
        <pc:spChg chg="mod">
          <ac:chgData name="#LUKE ENG PENG KEE#" userId="7d402fb6-b09d-4b98-8f71-ea2304c287c9" providerId="ADAL" clId="{E4D4077B-4D66-41D2-854D-91D50DC75624}" dt="2023-11-09T05:25:10.668" v="4386" actId="20577"/>
          <ac:spMkLst>
            <pc:docMk/>
            <pc:sldMk cId="2059178375" sldId="323"/>
            <ac:spMk id="24" creationId="{0378B9DB-0733-57AC-87CB-7E97C01FC7E0}"/>
          </ac:spMkLst>
        </pc:spChg>
        <pc:spChg chg="mod">
          <ac:chgData name="#LUKE ENG PENG KEE#" userId="7d402fb6-b09d-4b98-8f71-ea2304c287c9" providerId="ADAL" clId="{E4D4077B-4D66-41D2-854D-91D50DC75624}" dt="2023-11-15T06:44:00.258" v="6367" actId="20577"/>
          <ac:spMkLst>
            <pc:docMk/>
            <pc:sldMk cId="2059178375" sldId="323"/>
            <ac:spMk id="25" creationId="{FE5E01FC-1BEB-4FA7-F74C-940BA5977D84}"/>
          </ac:spMkLst>
        </pc:spChg>
        <pc:grpChg chg="add del mod">
          <ac:chgData name="#LUKE ENG PENG KEE#" userId="7d402fb6-b09d-4b98-8f71-ea2304c287c9" providerId="ADAL" clId="{E4D4077B-4D66-41D2-854D-91D50DC75624}" dt="2023-11-09T05:29:44.414" v="4421" actId="478"/>
          <ac:grpSpMkLst>
            <pc:docMk/>
            <pc:sldMk cId="2059178375" sldId="323"/>
            <ac:grpSpMk id="8" creationId="{31EBCBA6-36B2-ADA4-E43E-D26C5EA2A896}"/>
          </ac:grpSpMkLst>
        </pc:grpChg>
        <pc:picChg chg="del mod">
          <ac:chgData name="#LUKE ENG PENG KEE#" userId="7d402fb6-b09d-4b98-8f71-ea2304c287c9" providerId="ADAL" clId="{E4D4077B-4D66-41D2-854D-91D50DC75624}" dt="2023-11-09T05:25:25.320" v="4395" actId="478"/>
          <ac:picMkLst>
            <pc:docMk/>
            <pc:sldMk cId="2059178375" sldId="323"/>
            <ac:picMk id="2" creationId="{58EEAE97-4339-7876-2E73-2361DFFA9375}"/>
          </ac:picMkLst>
        </pc:picChg>
        <pc:picChg chg="add del mod">
          <ac:chgData name="#LUKE ENG PENG KEE#" userId="7d402fb6-b09d-4b98-8f71-ea2304c287c9" providerId="ADAL" clId="{E4D4077B-4D66-41D2-854D-91D50DC75624}" dt="2023-11-09T05:29:44.414" v="4421" actId="478"/>
          <ac:picMkLst>
            <pc:docMk/>
            <pc:sldMk cId="2059178375" sldId="323"/>
            <ac:picMk id="27" creationId="{3BF03360-8E0F-80DB-1B2A-E31C6DA1AD1C}"/>
          </ac:picMkLst>
        </pc:picChg>
        <pc:picChg chg="mod">
          <ac:chgData name="#LUKE ENG PENG KEE#" userId="7d402fb6-b09d-4b98-8f71-ea2304c287c9" providerId="ADAL" clId="{E4D4077B-4D66-41D2-854D-91D50DC75624}" dt="2023-11-09T05:25:30.733" v="4397" actId="1076"/>
          <ac:picMkLst>
            <pc:docMk/>
            <pc:sldMk cId="2059178375" sldId="323"/>
            <ac:picMk id="32" creationId="{2707871B-EDE1-5FA8-1093-03593D05E8A4}"/>
          </ac:picMkLst>
        </pc:picChg>
      </pc:sldChg>
      <pc:sldChg chg="modSp mod modTransition delCm modCm">
        <pc:chgData name="#LUKE ENG PENG KEE#" userId="7d402fb6-b09d-4b98-8f71-ea2304c287c9" providerId="ADAL" clId="{E4D4077B-4D66-41D2-854D-91D50DC75624}" dt="2023-11-15T06:44:36.670" v="6369"/>
        <pc:sldMkLst>
          <pc:docMk/>
          <pc:sldMk cId="3625546559" sldId="324"/>
        </pc:sldMkLst>
        <pc:spChg chg="mod">
          <ac:chgData name="#LUKE ENG PENG KEE#" userId="7d402fb6-b09d-4b98-8f71-ea2304c287c9" providerId="ADAL" clId="{E4D4077B-4D66-41D2-854D-91D50DC75624}" dt="2023-11-09T06:01:17.626" v="5253" actId="20577"/>
          <ac:spMkLst>
            <pc:docMk/>
            <pc:sldMk cId="3625546559" sldId="324"/>
            <ac:spMk id="25" creationId="{278A6577-49E3-44F1-9C19-6311120F8BE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#LUKE ENG PENG KEE#" userId="7d402fb6-b09d-4b98-8f71-ea2304c287c9" providerId="ADAL" clId="{E4D4077B-4D66-41D2-854D-91D50DC75624}" dt="2023-11-15T06:44:36.670" v="6369"/>
              <pc2:cmMkLst xmlns:pc2="http://schemas.microsoft.com/office/powerpoint/2019/9/main/command">
                <pc:docMk/>
                <pc:sldMk cId="3625546559" sldId="324"/>
                <pc2:cmMk id="{7D3C186B-C637-4B41-94C8-3F2854BE62EE}"/>
              </pc2:cmMkLst>
            </pc226:cmChg>
          </p:ext>
        </pc:extLst>
      </pc:sldChg>
      <pc:sldChg chg="modSp mod or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1561764996" sldId="325"/>
        </pc:sldMkLst>
        <pc:spChg chg="mod">
          <ac:chgData name="#LUKE ENG PENG KEE#" userId="7d402fb6-b09d-4b98-8f71-ea2304c287c9" providerId="ADAL" clId="{E4D4077B-4D66-41D2-854D-91D50DC75624}" dt="2023-11-09T05:55:35.052" v="5204" actId="1076"/>
          <ac:spMkLst>
            <pc:docMk/>
            <pc:sldMk cId="1561764996" sldId="325"/>
            <ac:spMk id="4" creationId="{CB5F34A2-2B13-D0C2-ACF4-90DB71D95427}"/>
          </ac:spMkLst>
        </pc:spChg>
      </pc:sldChg>
      <pc:sldChg chg="del">
        <pc:chgData name="#LUKE ENG PENG KEE#" userId="7d402fb6-b09d-4b98-8f71-ea2304c287c9" providerId="ADAL" clId="{E4D4077B-4D66-41D2-854D-91D50DC75624}" dt="2023-11-14T03:01:26.688" v="5391" actId="47"/>
        <pc:sldMkLst>
          <pc:docMk/>
          <pc:sldMk cId="1126778584" sldId="326"/>
        </pc:sldMkLst>
      </pc:sldChg>
      <pc:sldChg chg="delSp modSp new mod modTransition">
        <pc:chgData name="#LUKE ENG PENG KEE#" userId="7d402fb6-b09d-4b98-8f71-ea2304c287c9" providerId="ADAL" clId="{E4D4077B-4D66-41D2-854D-91D50DC75624}" dt="2023-11-14T03:23:24.718" v="6079" actId="20577"/>
        <pc:sldMkLst>
          <pc:docMk/>
          <pc:sldMk cId="3961846778" sldId="329"/>
        </pc:sldMkLst>
        <pc:spChg chg="mod">
          <ac:chgData name="#LUKE ENG PENG KEE#" userId="7d402fb6-b09d-4b98-8f71-ea2304c287c9" providerId="ADAL" clId="{E4D4077B-4D66-41D2-854D-91D50DC75624}" dt="2023-11-14T03:23:24.718" v="6079" actId="20577"/>
          <ac:spMkLst>
            <pc:docMk/>
            <pc:sldMk cId="3961846778" sldId="329"/>
            <ac:spMk id="2" creationId="{D97CDD87-8D46-6F42-303D-BBCE5231328C}"/>
          </ac:spMkLst>
        </pc:spChg>
        <pc:spChg chg="mod">
          <ac:chgData name="#LUKE ENG PENG KEE#" userId="7d402fb6-b09d-4b98-8f71-ea2304c287c9" providerId="ADAL" clId="{E4D4077B-4D66-41D2-854D-91D50DC75624}" dt="2023-11-14T03:06:47.958" v="5464" actId="20577"/>
          <ac:spMkLst>
            <pc:docMk/>
            <pc:sldMk cId="3961846778" sldId="329"/>
            <ac:spMk id="3" creationId="{7A0F63D4-E3AA-F14D-CD26-753DF0449A20}"/>
          </ac:spMkLst>
        </pc:spChg>
        <pc:spChg chg="del mod">
          <ac:chgData name="#LUKE ENG PENG KEE#" userId="7d402fb6-b09d-4b98-8f71-ea2304c287c9" providerId="ADAL" clId="{E4D4077B-4D66-41D2-854D-91D50DC75624}" dt="2023-11-14T03:09:42.352" v="5476" actId="478"/>
          <ac:spMkLst>
            <pc:docMk/>
            <pc:sldMk cId="3961846778" sldId="329"/>
            <ac:spMk id="4" creationId="{7F97334D-D308-767D-AC32-099EB1534A63}"/>
          </ac:spMkLst>
        </pc:spChg>
      </pc:sldChg>
      <pc:sldChg chg="addSp delSp modSp add mod modTransition setBg">
        <pc:chgData name="#LUKE ENG PENG KEE#" userId="7d402fb6-b09d-4b98-8f71-ea2304c287c9" providerId="ADAL" clId="{E4D4077B-4D66-41D2-854D-91D50DC75624}" dt="2023-11-14T03:07:51.294" v="5471"/>
        <pc:sldMkLst>
          <pc:docMk/>
          <pc:sldMk cId="3847897478" sldId="330"/>
        </pc:sldMkLst>
        <pc:spChg chg="add del">
          <ac:chgData name="#LUKE ENG PENG KEE#" userId="7d402fb6-b09d-4b98-8f71-ea2304c287c9" providerId="ADAL" clId="{E4D4077B-4D66-41D2-854D-91D50DC75624}" dt="2023-11-02T03:52:09.146" v="822" actId="22"/>
          <ac:spMkLst>
            <pc:docMk/>
            <pc:sldMk cId="3847897478" sldId="330"/>
            <ac:spMk id="3" creationId="{F3B3F4DE-72DB-8F20-4D8B-980384AB36FA}"/>
          </ac:spMkLst>
        </pc:spChg>
        <pc:spChg chg="mod">
          <ac:chgData name="#LUKE ENG PENG KEE#" userId="7d402fb6-b09d-4b98-8f71-ea2304c287c9" providerId="ADAL" clId="{E4D4077B-4D66-41D2-854D-91D50DC75624}" dt="2023-11-02T03:51:32.524" v="820" actId="1076"/>
          <ac:spMkLst>
            <pc:docMk/>
            <pc:sldMk cId="3847897478" sldId="330"/>
            <ac:spMk id="564" creationId="{00000000-0000-0000-0000-000000000000}"/>
          </ac:spMkLst>
        </pc:spChg>
        <pc:graphicFrameChg chg="add mod modGraphic">
          <ac:chgData name="#LUKE ENG PENG KEE#" userId="7d402fb6-b09d-4b98-8f71-ea2304c287c9" providerId="ADAL" clId="{E4D4077B-4D66-41D2-854D-91D50DC75624}" dt="2023-11-02T04:56:21.718" v="1218" actId="6549"/>
          <ac:graphicFrameMkLst>
            <pc:docMk/>
            <pc:sldMk cId="3847897478" sldId="330"/>
            <ac:graphicFrameMk id="4" creationId="{454F9A4D-8316-BD3F-74F6-54CC2D4BDCBF}"/>
          </ac:graphicFrameMkLst>
        </pc:graphicFrameChg>
        <pc:graphicFrameChg chg="mod modGraphic">
          <ac:chgData name="#LUKE ENG PENG KEE#" userId="7d402fb6-b09d-4b98-8f71-ea2304c287c9" providerId="ADAL" clId="{E4D4077B-4D66-41D2-854D-91D50DC75624}" dt="2023-11-02T04:22:01.791" v="1096"/>
          <ac:graphicFrameMkLst>
            <pc:docMk/>
            <pc:sldMk cId="3847897478" sldId="330"/>
            <ac:graphicFrameMk id="565" creationId="{00000000-0000-0000-0000-000000000000}"/>
          </ac:graphicFrameMkLst>
        </pc:graphicFrameChg>
      </pc:sldChg>
      <pc:sldChg chg="delSp modSp new del mod">
        <pc:chgData name="#LUKE ENG PENG KEE#" userId="7d402fb6-b09d-4b98-8f71-ea2304c287c9" providerId="ADAL" clId="{E4D4077B-4D66-41D2-854D-91D50DC75624}" dt="2023-11-09T05:42:07.570" v="4632" actId="47"/>
        <pc:sldMkLst>
          <pc:docMk/>
          <pc:sldMk cId="3284976153" sldId="331"/>
        </pc:sldMkLst>
        <pc:spChg chg="mod">
          <ac:chgData name="#LUKE ENG PENG KEE#" userId="7d402fb6-b09d-4b98-8f71-ea2304c287c9" providerId="ADAL" clId="{E4D4077B-4D66-41D2-854D-91D50DC75624}" dt="2023-11-02T05:02:47.382" v="1320" actId="20577"/>
          <ac:spMkLst>
            <pc:docMk/>
            <pc:sldMk cId="3284976153" sldId="331"/>
            <ac:spMk id="2" creationId="{DDBB3BAD-9E9B-C6AC-1D9E-35FC868F70BF}"/>
          </ac:spMkLst>
        </pc:spChg>
        <pc:spChg chg="del">
          <ac:chgData name="#LUKE ENG PENG KEE#" userId="7d402fb6-b09d-4b98-8f71-ea2304c287c9" providerId="ADAL" clId="{E4D4077B-4D66-41D2-854D-91D50DC75624}" dt="2023-11-02T05:02:34.068" v="1308" actId="478"/>
          <ac:spMkLst>
            <pc:docMk/>
            <pc:sldMk cId="3284976153" sldId="331"/>
            <ac:spMk id="3" creationId="{266DDB71-8DA0-7846-57D7-ADDFAD24B8C7}"/>
          </ac:spMkLst>
        </pc:spChg>
      </pc:sldChg>
      <pc:sldChg chg="modSp add mod ord">
        <pc:chgData name="#LUKE ENG PENG KEE#" userId="7d402fb6-b09d-4b98-8f71-ea2304c287c9" providerId="ADAL" clId="{E4D4077B-4D66-41D2-854D-91D50DC75624}" dt="2023-11-02T05:02:59.978" v="1333" actId="20577"/>
        <pc:sldMkLst>
          <pc:docMk/>
          <pc:sldMk cId="2484134266" sldId="332"/>
        </pc:sldMkLst>
        <pc:spChg chg="mod">
          <ac:chgData name="#LUKE ENG PENG KEE#" userId="7d402fb6-b09d-4b98-8f71-ea2304c287c9" providerId="ADAL" clId="{E4D4077B-4D66-41D2-854D-91D50DC75624}" dt="2023-11-02T05:02:59.978" v="1333" actId="20577"/>
          <ac:spMkLst>
            <pc:docMk/>
            <pc:sldMk cId="2484134266" sldId="332"/>
            <ac:spMk id="2" creationId="{DDBB3BAD-9E9B-C6AC-1D9E-35FC868F70BF}"/>
          </ac:spMkLst>
        </pc:spChg>
      </pc:sldChg>
      <pc:sldChg chg="addSp delSp modSp mod modTransition">
        <pc:chgData name="#LUKE ENG PENG KEE#" userId="7d402fb6-b09d-4b98-8f71-ea2304c287c9" providerId="ADAL" clId="{E4D4077B-4D66-41D2-854D-91D50DC75624}" dt="2023-11-15T06:44:59.600" v="6388" actId="20577"/>
        <pc:sldMkLst>
          <pc:docMk/>
          <pc:sldMk cId="1000143897" sldId="333"/>
        </pc:sldMkLst>
        <pc:spChg chg="del mod">
          <ac:chgData name="#LUKE ENG PENG KEE#" userId="7d402fb6-b09d-4b98-8f71-ea2304c287c9" providerId="ADAL" clId="{E4D4077B-4D66-41D2-854D-91D50DC75624}" dt="2023-11-09T05:21:59.072" v="4153" actId="478"/>
          <ac:spMkLst>
            <pc:docMk/>
            <pc:sldMk cId="1000143897" sldId="333"/>
            <ac:spMk id="3" creationId="{C862C7A7-122B-BFD5-4E62-E84E9A55ACBA}"/>
          </ac:spMkLst>
        </pc:spChg>
        <pc:spChg chg="add mod">
          <ac:chgData name="#LUKE ENG PENG KEE#" userId="7d402fb6-b09d-4b98-8f71-ea2304c287c9" providerId="ADAL" clId="{E4D4077B-4D66-41D2-854D-91D50DC75624}" dt="2023-11-09T05:22:20.040" v="4181" actId="1076"/>
          <ac:spMkLst>
            <pc:docMk/>
            <pc:sldMk cId="1000143897" sldId="333"/>
            <ac:spMk id="4" creationId="{DF13477E-19B8-6422-D6AF-588A6F7401B5}"/>
          </ac:spMkLst>
        </pc:spChg>
        <pc:spChg chg="mod">
          <ac:chgData name="#LUKE ENG PENG KEE#" userId="7d402fb6-b09d-4b98-8f71-ea2304c287c9" providerId="ADAL" clId="{E4D4077B-4D66-41D2-854D-91D50DC75624}" dt="2023-11-09T04:19:13.564" v="3470" actId="14100"/>
          <ac:spMkLst>
            <pc:docMk/>
            <pc:sldMk cId="1000143897" sldId="333"/>
            <ac:spMk id="25" creationId="{E483FDDD-7768-DDDC-7DA3-7617B7D3F2E8}"/>
          </ac:spMkLst>
        </pc:spChg>
        <pc:spChg chg="mod">
          <ac:chgData name="#LUKE ENG PENG KEE#" userId="7d402fb6-b09d-4b98-8f71-ea2304c287c9" providerId="ADAL" clId="{E4D4077B-4D66-41D2-854D-91D50DC75624}" dt="2023-11-09T04:18:11.361" v="3342" actId="20577"/>
          <ac:spMkLst>
            <pc:docMk/>
            <pc:sldMk cId="1000143897" sldId="333"/>
            <ac:spMk id="26" creationId="{36406573-58B3-A581-696F-26B8A4189490}"/>
          </ac:spMkLst>
        </pc:spChg>
        <pc:spChg chg="mod">
          <ac:chgData name="#LUKE ENG PENG KEE#" userId="7d402fb6-b09d-4b98-8f71-ea2304c287c9" providerId="ADAL" clId="{E4D4077B-4D66-41D2-854D-91D50DC75624}" dt="2023-11-09T04:19:30.066" v="3490" actId="14100"/>
          <ac:spMkLst>
            <pc:docMk/>
            <pc:sldMk cId="1000143897" sldId="333"/>
            <ac:spMk id="30" creationId="{165503C7-A890-8F17-9933-8607EA50D322}"/>
          </ac:spMkLst>
        </pc:spChg>
        <pc:spChg chg="mod">
          <ac:chgData name="#LUKE ENG PENG KEE#" userId="7d402fb6-b09d-4b98-8f71-ea2304c287c9" providerId="ADAL" clId="{E4D4077B-4D66-41D2-854D-91D50DC75624}" dt="2023-11-09T04:20:33.132" v="3583" actId="20577"/>
          <ac:spMkLst>
            <pc:docMk/>
            <pc:sldMk cId="1000143897" sldId="333"/>
            <ac:spMk id="31" creationId="{17D7EAC3-223B-127E-AB34-C267144B582A}"/>
          </ac:spMkLst>
        </pc:spChg>
        <pc:spChg chg="mod">
          <ac:chgData name="#LUKE ENG PENG KEE#" userId="7d402fb6-b09d-4b98-8f71-ea2304c287c9" providerId="ADAL" clId="{E4D4077B-4D66-41D2-854D-91D50DC75624}" dt="2023-11-09T04:19:23.748" v="3489" actId="20577"/>
          <ac:spMkLst>
            <pc:docMk/>
            <pc:sldMk cId="1000143897" sldId="333"/>
            <ac:spMk id="32" creationId="{FA592597-1C11-34BB-A700-320C4506BA87}"/>
          </ac:spMkLst>
        </pc:spChg>
        <pc:spChg chg="mod">
          <ac:chgData name="#LUKE ENG PENG KEE#" userId="7d402fb6-b09d-4b98-8f71-ea2304c287c9" providerId="ADAL" clId="{E4D4077B-4D66-41D2-854D-91D50DC75624}" dt="2023-11-09T04:20:39.289" v="3584" actId="14100"/>
          <ac:spMkLst>
            <pc:docMk/>
            <pc:sldMk cId="1000143897" sldId="333"/>
            <ac:spMk id="35" creationId="{C99F6726-8342-5859-68F0-24CD2AC585DD}"/>
          </ac:spMkLst>
        </pc:spChg>
        <pc:spChg chg="mod">
          <ac:chgData name="#LUKE ENG PENG KEE#" userId="7d402fb6-b09d-4b98-8f71-ea2304c287c9" providerId="ADAL" clId="{E4D4077B-4D66-41D2-854D-91D50DC75624}" dt="2023-11-09T04:20:48.906" v="3598" actId="20577"/>
          <ac:spMkLst>
            <pc:docMk/>
            <pc:sldMk cId="1000143897" sldId="333"/>
            <ac:spMk id="36" creationId="{5EB5CF4A-36CA-0DAA-FF69-DC1D2467A6EA}"/>
          </ac:spMkLst>
        </pc:spChg>
        <pc:spChg chg="mod">
          <ac:chgData name="#LUKE ENG PENG KEE#" userId="7d402fb6-b09d-4b98-8f71-ea2304c287c9" providerId="ADAL" clId="{E4D4077B-4D66-41D2-854D-91D50DC75624}" dt="2023-11-09T04:20:41.645" v="3586" actId="20577"/>
          <ac:spMkLst>
            <pc:docMk/>
            <pc:sldMk cId="1000143897" sldId="333"/>
            <ac:spMk id="37" creationId="{DE91A72A-058B-2349-D4FD-580E64F6D1F4}"/>
          </ac:spMkLst>
        </pc:spChg>
        <pc:spChg chg="mod">
          <ac:chgData name="#LUKE ENG PENG KEE#" userId="7d402fb6-b09d-4b98-8f71-ea2304c287c9" providerId="ADAL" clId="{E4D4077B-4D66-41D2-854D-91D50DC75624}" dt="2023-11-09T04:18:59.223" v="3465" actId="14100"/>
          <ac:spMkLst>
            <pc:docMk/>
            <pc:sldMk cId="1000143897" sldId="333"/>
            <ac:spMk id="40" creationId="{1E5F611D-2FD6-E4B3-6B4A-375AD5C2EE77}"/>
          </ac:spMkLst>
        </pc:spChg>
        <pc:spChg chg="mod">
          <ac:chgData name="#LUKE ENG PENG KEE#" userId="7d402fb6-b09d-4b98-8f71-ea2304c287c9" providerId="ADAL" clId="{E4D4077B-4D66-41D2-854D-91D50DC75624}" dt="2023-11-15T06:44:59.600" v="6388" actId="20577"/>
          <ac:spMkLst>
            <pc:docMk/>
            <pc:sldMk cId="1000143897" sldId="333"/>
            <ac:spMk id="41" creationId="{F45F3C57-0A51-CF61-DDB3-D2D20219B597}"/>
          </ac:spMkLst>
        </pc:spChg>
        <pc:spChg chg="mod">
          <ac:chgData name="#LUKE ENG PENG KEE#" userId="7d402fb6-b09d-4b98-8f71-ea2304c287c9" providerId="ADAL" clId="{E4D4077B-4D66-41D2-854D-91D50DC75624}" dt="2023-11-09T04:20:02.774" v="3523" actId="20577"/>
          <ac:spMkLst>
            <pc:docMk/>
            <pc:sldMk cId="1000143897" sldId="333"/>
            <ac:spMk id="42" creationId="{38196C39-1B9E-0376-E483-2797AD3D7037}"/>
          </ac:spMkLst>
        </pc:spChg>
        <pc:grpChg chg="mod">
          <ac:chgData name="#LUKE ENG PENG KEE#" userId="7d402fb6-b09d-4b98-8f71-ea2304c287c9" providerId="ADAL" clId="{E4D4077B-4D66-41D2-854D-91D50DC75624}" dt="2023-11-09T04:19:08.515" v="3469" actId="14100"/>
          <ac:grpSpMkLst>
            <pc:docMk/>
            <pc:sldMk cId="1000143897" sldId="333"/>
            <ac:grpSpMk id="23" creationId="{2B489806-85C0-987C-EEAB-111A349B3B2B}"/>
          </ac:grpSpMkLst>
        </pc:grpChg>
        <pc:grpChg chg="mod">
          <ac:chgData name="#LUKE ENG PENG KEE#" userId="7d402fb6-b09d-4b98-8f71-ea2304c287c9" providerId="ADAL" clId="{E4D4077B-4D66-41D2-854D-91D50DC75624}" dt="2023-11-09T04:18:03.415" v="3322" actId="1035"/>
          <ac:grpSpMkLst>
            <pc:docMk/>
            <pc:sldMk cId="1000143897" sldId="333"/>
            <ac:grpSpMk id="28" creationId="{7744E5F8-C72D-868A-37F1-42A5F346F6A9}"/>
          </ac:grpSpMkLst>
        </pc:grpChg>
        <pc:grpChg chg="mod">
          <ac:chgData name="#LUKE ENG PENG KEE#" userId="7d402fb6-b09d-4b98-8f71-ea2304c287c9" providerId="ADAL" clId="{E4D4077B-4D66-41D2-854D-91D50DC75624}" dt="2023-11-09T04:18:03.415" v="3322" actId="1035"/>
          <ac:grpSpMkLst>
            <pc:docMk/>
            <pc:sldMk cId="1000143897" sldId="333"/>
            <ac:grpSpMk id="33" creationId="{344E3EE4-CBB3-CD16-65D9-B4A1FBA7F2A4}"/>
          </ac:grpSpMkLst>
        </pc:grpChg>
        <pc:grpChg chg="mod">
          <ac:chgData name="#LUKE ENG PENG KEE#" userId="7d402fb6-b09d-4b98-8f71-ea2304c287c9" providerId="ADAL" clId="{E4D4077B-4D66-41D2-854D-91D50DC75624}" dt="2023-11-09T04:18:03.415" v="3322" actId="1035"/>
          <ac:grpSpMkLst>
            <pc:docMk/>
            <pc:sldMk cId="1000143897" sldId="333"/>
            <ac:grpSpMk id="38" creationId="{A2664368-D11A-7DEF-4789-D6C4C2AAB0BC}"/>
          </ac:grpSpMkLst>
        </pc:grpChg>
        <pc:picChg chg="mod">
          <ac:chgData name="#LUKE ENG PENG KEE#" userId="7d402fb6-b09d-4b98-8f71-ea2304c287c9" providerId="ADAL" clId="{E4D4077B-4D66-41D2-854D-91D50DC75624}" dt="2023-11-09T04:58:37.587" v="3611" actId="1076"/>
          <ac:picMkLst>
            <pc:docMk/>
            <pc:sldMk cId="1000143897" sldId="333"/>
            <ac:picMk id="2" creationId="{161C599B-2C6D-5F84-7A63-AB7AE57D36DE}"/>
          </ac:picMkLst>
        </pc:picChg>
        <pc:picChg chg="mod">
          <ac:chgData name="#LUKE ENG PENG KEE#" userId="7d402fb6-b09d-4b98-8f71-ea2304c287c9" providerId="ADAL" clId="{E4D4077B-4D66-41D2-854D-91D50DC75624}" dt="2023-11-09T04:18:03.415" v="3322" actId="1035"/>
          <ac:picMkLst>
            <pc:docMk/>
            <pc:sldMk cId="1000143897" sldId="333"/>
            <ac:picMk id="44" creationId="{C469C563-1373-4262-78C9-7A37BAFAA791}"/>
          </ac:picMkLst>
        </pc:picChg>
        <pc:picChg chg="mod">
          <ac:chgData name="#LUKE ENG PENG KEE#" userId="7d402fb6-b09d-4b98-8f71-ea2304c287c9" providerId="ADAL" clId="{E4D4077B-4D66-41D2-854D-91D50DC75624}" dt="2023-11-09T04:18:03.415" v="3322" actId="1035"/>
          <ac:picMkLst>
            <pc:docMk/>
            <pc:sldMk cId="1000143897" sldId="333"/>
            <ac:picMk id="46" creationId="{2C760D5F-F8AC-9435-CA3B-C3567A22A453}"/>
          </ac:picMkLst>
        </pc:picChg>
        <pc:picChg chg="mod">
          <ac:chgData name="#LUKE ENG PENG KEE#" userId="7d402fb6-b09d-4b98-8f71-ea2304c287c9" providerId="ADAL" clId="{E4D4077B-4D66-41D2-854D-91D50DC75624}" dt="2023-11-09T04:18:03.415" v="3322" actId="1035"/>
          <ac:picMkLst>
            <pc:docMk/>
            <pc:sldMk cId="1000143897" sldId="333"/>
            <ac:picMk id="48" creationId="{ECD37B66-6BB8-43F9-EA67-91AC7004100A}"/>
          </ac:picMkLst>
        </pc:picChg>
        <pc:picChg chg="mod">
          <ac:chgData name="#LUKE ENG PENG KEE#" userId="7d402fb6-b09d-4b98-8f71-ea2304c287c9" providerId="ADAL" clId="{E4D4077B-4D66-41D2-854D-91D50DC75624}" dt="2023-11-09T04:18:03.415" v="3322" actId="1035"/>
          <ac:picMkLst>
            <pc:docMk/>
            <pc:sldMk cId="1000143897" sldId="333"/>
            <ac:picMk id="51" creationId="{8D5829D8-5B36-9CE1-35E5-40E2EBA33BDF}"/>
          </ac:picMkLst>
        </pc:picChg>
        <pc:picChg chg="del mod">
          <ac:chgData name="#LUKE ENG PENG KEE#" userId="7d402fb6-b09d-4b98-8f71-ea2304c287c9" providerId="ADAL" clId="{E4D4077B-4D66-41D2-854D-91D50DC75624}" dt="2023-11-09T04:58:29.941" v="3610" actId="478"/>
          <ac:picMkLst>
            <pc:docMk/>
            <pc:sldMk cId="1000143897" sldId="333"/>
            <ac:picMk id="1026" creationId="{9DE2F344-57B6-A9F6-DEDE-483003A22D5A}"/>
          </ac:picMkLst>
        </pc:picChg>
      </pc:sldChg>
      <pc:sldChg chg="addSp delSp modSp mo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808969331" sldId="335"/>
        </pc:sldMkLst>
        <pc:spChg chg="add mod">
          <ac:chgData name="#LUKE ENG PENG KEE#" userId="7d402fb6-b09d-4b98-8f71-ea2304c287c9" providerId="ADAL" clId="{E4D4077B-4D66-41D2-854D-91D50DC75624}" dt="2023-11-09T05:53:57.452" v="5108" actId="1076"/>
          <ac:spMkLst>
            <pc:docMk/>
            <pc:sldMk cId="808969331" sldId="335"/>
            <ac:spMk id="2" creationId="{5ECE18AD-093D-F365-153B-A9A1E924DF8A}"/>
          </ac:spMkLst>
        </pc:spChg>
        <pc:spChg chg="del mod">
          <ac:chgData name="#LUKE ENG PENG KEE#" userId="7d402fb6-b09d-4b98-8f71-ea2304c287c9" providerId="ADAL" clId="{E4D4077B-4D66-41D2-854D-91D50DC75624}" dt="2023-11-09T05:32:04.831" v="4507" actId="478"/>
          <ac:spMkLst>
            <pc:docMk/>
            <pc:sldMk cId="808969331" sldId="335"/>
            <ac:spMk id="3" creationId="{C862C7A7-122B-BFD5-4E62-E84E9A55ACBA}"/>
          </ac:spMkLst>
        </pc:spChg>
        <pc:spChg chg="add del">
          <ac:chgData name="#LUKE ENG PENG KEE#" userId="7d402fb6-b09d-4b98-8f71-ea2304c287c9" providerId="ADAL" clId="{E4D4077B-4D66-41D2-854D-91D50DC75624}" dt="2023-11-09T06:00:44.401" v="5235" actId="22"/>
          <ac:spMkLst>
            <pc:docMk/>
            <pc:sldMk cId="808969331" sldId="335"/>
            <ac:spMk id="5" creationId="{C4BDB568-CA0D-4497-46B2-A5FC1D7CF50B}"/>
          </ac:spMkLst>
        </pc:spChg>
        <pc:spChg chg="add mod">
          <ac:chgData name="#LUKE ENG PENG KEE#" userId="7d402fb6-b09d-4b98-8f71-ea2304c287c9" providerId="ADAL" clId="{E4D4077B-4D66-41D2-854D-91D50DC75624}" dt="2023-11-09T06:00:59.190" v="5245" actId="20577"/>
          <ac:spMkLst>
            <pc:docMk/>
            <pc:sldMk cId="808969331" sldId="335"/>
            <ac:spMk id="6" creationId="{41BE2C01-A2AF-2D9A-FC27-575588FC3D1A}"/>
          </ac:spMkLst>
        </pc:spChg>
        <pc:spChg chg="mod">
          <ac:chgData name="#LUKE ENG PENG KEE#" userId="7d402fb6-b09d-4b98-8f71-ea2304c287c9" providerId="ADAL" clId="{E4D4077B-4D66-41D2-854D-91D50DC75624}" dt="2023-11-09T05:52:32.623" v="5100" actId="14100"/>
          <ac:spMkLst>
            <pc:docMk/>
            <pc:sldMk cId="808969331" sldId="335"/>
            <ac:spMk id="17" creationId="{733286CC-FF19-17F1-28D9-0D7924605052}"/>
          </ac:spMkLst>
        </pc:spChg>
        <pc:spChg chg="mod">
          <ac:chgData name="#LUKE ENG PENG KEE#" userId="7d402fb6-b09d-4b98-8f71-ea2304c287c9" providerId="ADAL" clId="{E4D4077B-4D66-41D2-854D-91D50DC75624}" dt="2023-11-09T05:51:24.239" v="5074" actId="1076"/>
          <ac:spMkLst>
            <pc:docMk/>
            <pc:sldMk cId="808969331" sldId="335"/>
            <ac:spMk id="18" creationId="{F18B84C7-630E-49CC-7A18-5737297008BF}"/>
          </ac:spMkLst>
        </pc:spChg>
        <pc:spChg chg="mod">
          <ac:chgData name="#LUKE ENG PENG KEE#" userId="7d402fb6-b09d-4b98-8f71-ea2304c287c9" providerId="ADAL" clId="{E4D4077B-4D66-41D2-854D-91D50DC75624}" dt="2023-11-09T05:50:55.376" v="5070" actId="108"/>
          <ac:spMkLst>
            <pc:docMk/>
            <pc:sldMk cId="808969331" sldId="335"/>
            <ac:spMk id="22" creationId="{500E4DA4-6290-6756-4DD8-78B31AF999BA}"/>
          </ac:spMkLst>
        </pc:spChg>
        <pc:spChg chg="mod">
          <ac:chgData name="#LUKE ENG PENG KEE#" userId="7d402fb6-b09d-4b98-8f71-ea2304c287c9" providerId="ADAL" clId="{E4D4077B-4D66-41D2-854D-91D50DC75624}" dt="2023-11-09T05:51:10.936" v="5073" actId="1076"/>
          <ac:spMkLst>
            <pc:docMk/>
            <pc:sldMk cId="808969331" sldId="335"/>
            <ac:spMk id="23" creationId="{30CC9E99-43B5-743D-BF94-C6D67CD40883}"/>
          </ac:spMkLst>
        </pc:spChg>
        <pc:spChg chg="mod">
          <ac:chgData name="#LUKE ENG PENG KEE#" userId="7d402fb6-b09d-4b98-8f71-ea2304c287c9" providerId="ADAL" clId="{E4D4077B-4D66-41D2-854D-91D50DC75624}" dt="2023-11-09T05:30:09.752" v="4429" actId="1076"/>
          <ac:spMkLst>
            <pc:docMk/>
            <pc:sldMk cId="808969331" sldId="335"/>
            <ac:spMk id="26" creationId="{4366EE62-18D5-0838-2E10-D0E1DB8B72C1}"/>
          </ac:spMkLst>
        </pc:spChg>
        <pc:spChg chg="mod">
          <ac:chgData name="#LUKE ENG PENG KEE#" userId="7d402fb6-b09d-4b98-8f71-ea2304c287c9" providerId="ADAL" clId="{E4D4077B-4D66-41D2-854D-91D50DC75624}" dt="2023-11-09T05:51:05.056" v="5072" actId="108"/>
          <ac:spMkLst>
            <pc:docMk/>
            <pc:sldMk cId="808969331" sldId="335"/>
            <ac:spMk id="27" creationId="{97DA0035-AC84-0B64-E3F1-D442A7B05EDB}"/>
          </ac:spMkLst>
        </pc:spChg>
        <pc:spChg chg="mod">
          <ac:chgData name="#LUKE ENG PENG KEE#" userId="7d402fb6-b09d-4b98-8f71-ea2304c287c9" providerId="ADAL" clId="{E4D4077B-4D66-41D2-854D-91D50DC75624}" dt="2023-11-09T05:48:56.760" v="4932" actId="20577"/>
          <ac:spMkLst>
            <pc:docMk/>
            <pc:sldMk cId="808969331" sldId="335"/>
            <ac:spMk id="28" creationId="{89ACD56C-84BF-9222-0A43-E7D907536CC6}"/>
          </ac:spMkLst>
        </pc:spChg>
        <pc:grpChg chg="mod">
          <ac:chgData name="#LUKE ENG PENG KEE#" userId="7d402fb6-b09d-4b98-8f71-ea2304c287c9" providerId="ADAL" clId="{E4D4077B-4D66-41D2-854D-91D50DC75624}" dt="2023-11-09T05:53:57.452" v="5108" actId="1076"/>
          <ac:grpSpMkLst>
            <pc:docMk/>
            <pc:sldMk cId="808969331" sldId="335"/>
            <ac:grpSpMk id="14" creationId="{75170DB0-D8C2-C628-5274-24F082D9527C}"/>
          </ac:grpSpMkLst>
        </pc:grpChg>
        <pc:grpChg chg="mod">
          <ac:chgData name="#LUKE ENG PENG KEE#" userId="7d402fb6-b09d-4b98-8f71-ea2304c287c9" providerId="ADAL" clId="{E4D4077B-4D66-41D2-854D-91D50DC75624}" dt="2023-11-09T05:53:57.452" v="5108" actId="1076"/>
          <ac:grpSpMkLst>
            <pc:docMk/>
            <pc:sldMk cId="808969331" sldId="335"/>
            <ac:grpSpMk id="19" creationId="{8B4E11F5-D5B2-FDEB-41AF-C525D0079F55}"/>
          </ac:grpSpMkLst>
        </pc:grpChg>
        <pc:grpChg chg="add del mod">
          <ac:chgData name="#LUKE ENG PENG KEE#" userId="7d402fb6-b09d-4b98-8f71-ea2304c287c9" providerId="ADAL" clId="{E4D4077B-4D66-41D2-854D-91D50DC75624}" dt="2023-11-09T05:53:57.452" v="5108" actId="1076"/>
          <ac:grpSpMkLst>
            <pc:docMk/>
            <pc:sldMk cId="808969331" sldId="335"/>
            <ac:grpSpMk id="24" creationId="{2D50742E-43A5-D6F5-4056-1126DD42F6DC}"/>
          </ac:grpSpMkLst>
        </pc:grpChg>
        <pc:picChg chg="mod">
          <ac:chgData name="#LUKE ENG PENG KEE#" userId="7d402fb6-b09d-4b98-8f71-ea2304c287c9" providerId="ADAL" clId="{E4D4077B-4D66-41D2-854D-91D50DC75624}" dt="2023-11-09T05:53:57.452" v="5108" actId="1076"/>
          <ac:picMkLst>
            <pc:docMk/>
            <pc:sldMk cId="808969331" sldId="335"/>
            <ac:picMk id="53" creationId="{15B9B908-DC39-CFFF-3801-10A38BB0DB1F}"/>
          </ac:picMkLst>
        </pc:picChg>
        <pc:picChg chg="mod">
          <ac:chgData name="#LUKE ENG PENG KEE#" userId="7d402fb6-b09d-4b98-8f71-ea2304c287c9" providerId="ADAL" clId="{E4D4077B-4D66-41D2-854D-91D50DC75624}" dt="2023-11-09T05:53:57.452" v="5108" actId="1076"/>
          <ac:picMkLst>
            <pc:docMk/>
            <pc:sldMk cId="808969331" sldId="335"/>
            <ac:picMk id="55" creationId="{BF37AB44-8C27-83D2-0498-2B1B6FC0431B}"/>
          </ac:picMkLst>
        </pc:picChg>
        <pc:picChg chg="add del mod">
          <ac:chgData name="#LUKE ENG PENG KEE#" userId="7d402fb6-b09d-4b98-8f71-ea2304c287c9" providerId="ADAL" clId="{E4D4077B-4D66-41D2-854D-91D50DC75624}" dt="2023-11-09T05:53:57.452" v="5108" actId="1076"/>
          <ac:picMkLst>
            <pc:docMk/>
            <pc:sldMk cId="808969331" sldId="335"/>
            <ac:picMk id="57" creationId="{0102C6BC-D9D5-5245-9C4F-538589D6ABAD}"/>
          </ac:picMkLst>
        </pc:picChg>
        <pc:picChg chg="del mod">
          <ac:chgData name="#LUKE ENG PENG KEE#" userId="7d402fb6-b09d-4b98-8f71-ea2304c287c9" providerId="ADAL" clId="{E4D4077B-4D66-41D2-854D-91D50DC75624}" dt="2023-11-09T05:52:38.222" v="5102" actId="478"/>
          <ac:picMkLst>
            <pc:docMk/>
            <pc:sldMk cId="808969331" sldId="335"/>
            <ac:picMk id="58" creationId="{DD2BC528-9E6D-D629-1554-D0F52719929F}"/>
          </ac:picMkLst>
        </pc:picChg>
        <pc:picChg chg="add del mod">
          <ac:chgData name="#LUKE ENG PENG KEE#" userId="7d402fb6-b09d-4b98-8f71-ea2304c287c9" providerId="ADAL" clId="{E4D4077B-4D66-41D2-854D-91D50DC75624}" dt="2023-11-09T05:52:54.196" v="5106" actId="478"/>
          <ac:picMkLst>
            <pc:docMk/>
            <pc:sldMk cId="808969331" sldId="335"/>
            <ac:picMk id="59" creationId="{A0079EDD-13C5-CC06-A546-1E99DADA005A}"/>
          </ac:picMkLst>
        </pc:picChg>
        <pc:picChg chg="add mod">
          <ac:chgData name="#LUKE ENG PENG KEE#" userId="7d402fb6-b09d-4b98-8f71-ea2304c287c9" providerId="ADAL" clId="{E4D4077B-4D66-41D2-854D-91D50DC75624}" dt="2023-11-09T06:00:27.601" v="5233" actId="1076"/>
          <ac:picMkLst>
            <pc:docMk/>
            <pc:sldMk cId="808969331" sldId="335"/>
            <ac:picMk id="2050" creationId="{5A75D80F-F04D-B321-1075-290E97233E16}"/>
          </ac:picMkLst>
        </pc:picChg>
      </pc:sldChg>
      <pc:sldChg chg="addSp delSp modSp mo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2308324940" sldId="336"/>
        </pc:sldMkLst>
        <pc:spChg chg="add mod">
          <ac:chgData name="#LUKE ENG PENG KEE#" userId="7d402fb6-b09d-4b98-8f71-ea2304c287c9" providerId="ADAL" clId="{E4D4077B-4D66-41D2-854D-91D50DC75624}" dt="2023-11-09T04:59:10.928" v="3621" actId="1037"/>
          <ac:spMkLst>
            <pc:docMk/>
            <pc:sldMk cId="2308324940" sldId="336"/>
            <ac:spMk id="2" creationId="{33F6A732-566C-7C2C-D85D-831879E45880}"/>
          </ac:spMkLst>
        </pc:spChg>
        <pc:spChg chg="del">
          <ac:chgData name="#LUKE ENG PENG KEE#" userId="7d402fb6-b09d-4b98-8f71-ea2304c287c9" providerId="ADAL" clId="{E4D4077B-4D66-41D2-854D-91D50DC75624}" dt="2023-11-09T04:59:02.021" v="3617" actId="478"/>
          <ac:spMkLst>
            <pc:docMk/>
            <pc:sldMk cId="2308324940" sldId="336"/>
            <ac:spMk id="3" creationId="{C862C7A7-122B-BFD5-4E62-E84E9A55ACBA}"/>
          </ac:spMkLst>
        </pc:spChg>
        <pc:spChg chg="mod">
          <ac:chgData name="#LUKE ENG PENG KEE#" userId="7d402fb6-b09d-4b98-8f71-ea2304c287c9" providerId="ADAL" clId="{E4D4077B-4D66-41D2-854D-91D50DC75624}" dt="2023-11-09T04:59:59.289" v="3709" actId="14100"/>
          <ac:spMkLst>
            <pc:docMk/>
            <pc:sldMk cId="2308324940" sldId="336"/>
            <ac:spMk id="7" creationId="{49BEB6A1-09A7-A298-A7E8-82154242F669}"/>
          </ac:spMkLst>
        </pc:spChg>
        <pc:spChg chg="mod">
          <ac:chgData name="#LUKE ENG PENG KEE#" userId="7d402fb6-b09d-4b98-8f71-ea2304c287c9" providerId="ADAL" clId="{E4D4077B-4D66-41D2-854D-91D50DC75624}" dt="2023-11-09T04:59:54.097" v="3707" actId="20577"/>
          <ac:spMkLst>
            <pc:docMk/>
            <pc:sldMk cId="2308324940" sldId="336"/>
            <ac:spMk id="9" creationId="{E4CBB840-B52F-2E1B-14DA-A26B348ED7EF}"/>
          </ac:spMkLst>
        </pc:spChg>
        <pc:spChg chg="mod">
          <ac:chgData name="#LUKE ENG PENG KEE#" userId="7d402fb6-b09d-4b98-8f71-ea2304c287c9" providerId="ADAL" clId="{E4D4077B-4D66-41D2-854D-91D50DC75624}" dt="2023-11-09T04:59:27.769" v="3640" actId="20577"/>
          <ac:spMkLst>
            <pc:docMk/>
            <pc:sldMk cId="2308324940" sldId="336"/>
            <ac:spMk id="10" creationId="{EE342239-A924-16F5-6007-3A05A60B472A}"/>
          </ac:spMkLst>
        </pc:spChg>
        <pc:spChg chg="mod">
          <ac:chgData name="#LUKE ENG PENG KEE#" userId="7d402fb6-b09d-4b98-8f71-ea2304c287c9" providerId="ADAL" clId="{E4D4077B-4D66-41D2-854D-91D50DC75624}" dt="2023-11-09T05:00:41.003" v="3729" actId="14100"/>
          <ac:spMkLst>
            <pc:docMk/>
            <pc:sldMk cId="2308324940" sldId="336"/>
            <ac:spMk id="14" creationId="{5248D395-DDF1-1927-569B-26C426227797}"/>
          </ac:spMkLst>
        </pc:spChg>
        <pc:spChg chg="mod">
          <ac:chgData name="#LUKE ENG PENG KEE#" userId="7d402fb6-b09d-4b98-8f71-ea2304c287c9" providerId="ADAL" clId="{E4D4077B-4D66-41D2-854D-91D50DC75624}" dt="2023-11-09T05:00:30.581" v="3721" actId="20577"/>
          <ac:spMkLst>
            <pc:docMk/>
            <pc:sldMk cId="2308324940" sldId="336"/>
            <ac:spMk id="15" creationId="{5FAB7723-7F29-B73B-1AB8-BCAF51176228}"/>
          </ac:spMkLst>
        </pc:spChg>
        <pc:picChg chg="mod">
          <ac:chgData name="#LUKE ENG PENG KEE#" userId="7d402fb6-b09d-4b98-8f71-ea2304c287c9" providerId="ADAL" clId="{E4D4077B-4D66-41D2-854D-91D50DC75624}" dt="2023-11-09T04:58:51.161" v="3614" actId="1076"/>
          <ac:picMkLst>
            <pc:docMk/>
            <pc:sldMk cId="2308324940" sldId="336"/>
            <ac:picMk id="2050" creationId="{862FD379-ACFE-A87A-7F53-79065B3EE215}"/>
          </ac:picMkLst>
        </pc:picChg>
        <pc:picChg chg="mod">
          <ac:chgData name="#LUKE ENG PENG KEE#" userId="7d402fb6-b09d-4b98-8f71-ea2304c287c9" providerId="ADAL" clId="{E4D4077B-4D66-41D2-854D-91D50DC75624}" dt="2023-11-09T04:58:51.474" v="3615" actId="1076"/>
          <ac:picMkLst>
            <pc:docMk/>
            <pc:sldMk cId="2308324940" sldId="336"/>
            <ac:picMk id="2052" creationId="{FD96FB7B-31B1-EFCC-5054-A9E5D41C03F3}"/>
          </ac:picMkLst>
        </pc:picChg>
      </pc:sldChg>
      <pc:sldChg chg="addSp delSp modSp mo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665650300" sldId="337"/>
        </pc:sldMkLst>
        <pc:spChg chg="add del mod">
          <ac:chgData name="#LUKE ENG PENG KEE#" userId="7d402fb6-b09d-4b98-8f71-ea2304c287c9" providerId="ADAL" clId="{E4D4077B-4D66-41D2-854D-91D50DC75624}" dt="2023-11-09T05:21:35.610" v="4125" actId="478"/>
          <ac:spMkLst>
            <pc:docMk/>
            <pc:sldMk cId="665650300" sldId="337"/>
            <ac:spMk id="3" creationId="{C862C7A7-122B-BFD5-4E62-E84E9A55ACBA}"/>
          </ac:spMkLst>
        </pc:spChg>
        <pc:spChg chg="add mod ord">
          <ac:chgData name="#LUKE ENG PENG KEE#" userId="7d402fb6-b09d-4b98-8f71-ea2304c287c9" providerId="ADAL" clId="{E4D4077B-4D66-41D2-854D-91D50DC75624}" dt="2023-11-09T05:22:23.135" v="4185" actId="1038"/>
          <ac:spMkLst>
            <pc:docMk/>
            <pc:sldMk cId="665650300" sldId="337"/>
            <ac:spMk id="4" creationId="{D0898073-C8E7-BCBC-466C-4C4F8006236C}"/>
          </ac:spMkLst>
        </pc:spChg>
        <pc:spChg chg="mod">
          <ac:chgData name="#LUKE ENG PENG KEE#" userId="7d402fb6-b09d-4b98-8f71-ea2304c287c9" providerId="ADAL" clId="{E4D4077B-4D66-41D2-854D-91D50DC75624}" dt="2023-11-09T05:17:23.372" v="3974" actId="20577"/>
          <ac:spMkLst>
            <pc:docMk/>
            <pc:sldMk cId="665650300" sldId="337"/>
            <ac:spMk id="8" creationId="{F7AF4448-0C1B-13F9-879A-EE76FECA28DD}"/>
          </ac:spMkLst>
        </pc:spChg>
        <pc:spChg chg="mod">
          <ac:chgData name="#LUKE ENG PENG KEE#" userId="7d402fb6-b09d-4b98-8f71-ea2304c287c9" providerId="ADAL" clId="{E4D4077B-4D66-41D2-854D-91D50DC75624}" dt="2023-11-09T05:18:08.605" v="4043" actId="20577"/>
          <ac:spMkLst>
            <pc:docMk/>
            <pc:sldMk cId="665650300" sldId="337"/>
            <ac:spMk id="14" creationId="{A8AAFE57-F1DA-E04B-6903-5148DBD9507E}"/>
          </ac:spMkLst>
        </pc:spChg>
        <pc:spChg chg="mod">
          <ac:chgData name="#LUKE ENG PENG KEE#" userId="7d402fb6-b09d-4b98-8f71-ea2304c287c9" providerId="ADAL" clId="{E4D4077B-4D66-41D2-854D-91D50DC75624}" dt="2023-11-09T05:17:54.447" v="3992" actId="20577"/>
          <ac:spMkLst>
            <pc:docMk/>
            <pc:sldMk cId="665650300" sldId="337"/>
            <ac:spMk id="15" creationId="{F79F3394-8480-1A35-A4E8-FB85DBB36067}"/>
          </ac:spMkLst>
        </pc:spChg>
        <pc:spChg chg="mod">
          <ac:chgData name="#LUKE ENG PENG KEE#" userId="7d402fb6-b09d-4b98-8f71-ea2304c287c9" providerId="ADAL" clId="{E4D4077B-4D66-41D2-854D-91D50DC75624}" dt="2023-11-09T05:18:54.624" v="4090" actId="20577"/>
          <ac:spMkLst>
            <pc:docMk/>
            <pc:sldMk cId="665650300" sldId="337"/>
            <ac:spMk id="19" creationId="{66C341DB-902C-8BB0-F9F4-A196B3FB25BF}"/>
          </ac:spMkLst>
        </pc:spChg>
        <pc:spChg chg="mod">
          <ac:chgData name="#LUKE ENG PENG KEE#" userId="7d402fb6-b09d-4b98-8f71-ea2304c287c9" providerId="ADAL" clId="{E4D4077B-4D66-41D2-854D-91D50DC75624}" dt="2023-11-09T05:18:39.768" v="4071" actId="20577"/>
          <ac:spMkLst>
            <pc:docMk/>
            <pc:sldMk cId="665650300" sldId="337"/>
            <ac:spMk id="20" creationId="{024E66B7-55EA-8E02-2CE8-E2D30A2FA727}"/>
          </ac:spMkLst>
        </pc:spChg>
        <pc:grpChg chg="mod">
          <ac:chgData name="#LUKE ENG PENG KEE#" userId="7d402fb6-b09d-4b98-8f71-ea2304c287c9" providerId="ADAL" clId="{E4D4077B-4D66-41D2-854D-91D50DC75624}" dt="2023-11-09T05:22:23.135" v="4185" actId="1038"/>
          <ac:grpSpMkLst>
            <pc:docMk/>
            <pc:sldMk cId="665650300" sldId="337"/>
            <ac:grpSpMk id="2" creationId="{2B8D9533-DD40-52DE-4308-1EE4E3C7B165}"/>
          </ac:grpSpMkLst>
        </pc:grpChg>
        <pc:grpChg chg="mod">
          <ac:chgData name="#LUKE ENG PENG KEE#" userId="7d402fb6-b09d-4b98-8f71-ea2304c287c9" providerId="ADAL" clId="{E4D4077B-4D66-41D2-854D-91D50DC75624}" dt="2023-11-09T05:22:23.135" v="4185" actId="1038"/>
          <ac:grpSpMkLst>
            <pc:docMk/>
            <pc:sldMk cId="665650300" sldId="337"/>
            <ac:grpSpMk id="11" creationId="{B057D444-07AF-3E3B-A708-BFD9B29A85B8}"/>
          </ac:grpSpMkLst>
        </pc:grpChg>
        <pc:grpChg chg="mod">
          <ac:chgData name="#LUKE ENG PENG KEE#" userId="7d402fb6-b09d-4b98-8f71-ea2304c287c9" providerId="ADAL" clId="{E4D4077B-4D66-41D2-854D-91D50DC75624}" dt="2023-11-09T05:22:23.135" v="4185" actId="1038"/>
          <ac:grpSpMkLst>
            <pc:docMk/>
            <pc:sldMk cId="665650300" sldId="337"/>
            <ac:grpSpMk id="16" creationId="{0D908BB3-0F68-349D-0674-08F8279DC45B}"/>
          </ac:grpSpMkLst>
        </pc:grpChg>
        <pc:picChg chg="mod">
          <ac:chgData name="#LUKE ENG PENG KEE#" userId="7d402fb6-b09d-4b98-8f71-ea2304c287c9" providerId="ADAL" clId="{E4D4077B-4D66-41D2-854D-91D50DC75624}" dt="2023-11-09T05:22:23.135" v="4185" actId="1038"/>
          <ac:picMkLst>
            <pc:docMk/>
            <pc:sldMk cId="665650300" sldId="337"/>
            <ac:picMk id="22" creationId="{4CB4DE05-4A59-D242-7D27-0C7FD8FA61EF}"/>
          </ac:picMkLst>
        </pc:picChg>
        <pc:picChg chg="mod">
          <ac:chgData name="#LUKE ENG PENG KEE#" userId="7d402fb6-b09d-4b98-8f71-ea2304c287c9" providerId="ADAL" clId="{E4D4077B-4D66-41D2-854D-91D50DC75624}" dt="2023-11-09T05:22:23.135" v="4185" actId="1038"/>
          <ac:picMkLst>
            <pc:docMk/>
            <pc:sldMk cId="665650300" sldId="337"/>
            <ac:picMk id="24" creationId="{DB97F15B-2E83-F857-98F9-57B67D9FBFD3}"/>
          </ac:picMkLst>
        </pc:picChg>
        <pc:picChg chg="mod">
          <ac:chgData name="#LUKE ENG PENG KEE#" userId="7d402fb6-b09d-4b98-8f71-ea2304c287c9" providerId="ADAL" clId="{E4D4077B-4D66-41D2-854D-91D50DC75624}" dt="2023-11-09T05:22:30.204" v="4188" actId="1076"/>
          <ac:picMkLst>
            <pc:docMk/>
            <pc:sldMk cId="665650300" sldId="337"/>
            <ac:picMk id="27" creationId="{092F33BD-C5D2-B10D-44F6-4A25C38F705C}"/>
          </ac:picMkLst>
        </pc:picChg>
        <pc:picChg chg="mod">
          <ac:chgData name="#LUKE ENG PENG KEE#" userId="7d402fb6-b09d-4b98-8f71-ea2304c287c9" providerId="ADAL" clId="{E4D4077B-4D66-41D2-854D-91D50DC75624}" dt="2023-11-09T05:22:23.135" v="4185" actId="1038"/>
          <ac:picMkLst>
            <pc:docMk/>
            <pc:sldMk cId="665650300" sldId="337"/>
            <ac:picMk id="29" creationId="{362A11B0-564C-F1B6-325C-3D00520FA4F7}"/>
          </ac:picMkLst>
        </pc:picChg>
        <pc:picChg chg="mod">
          <ac:chgData name="#LUKE ENG PENG KEE#" userId="7d402fb6-b09d-4b98-8f71-ea2304c287c9" providerId="ADAL" clId="{E4D4077B-4D66-41D2-854D-91D50DC75624}" dt="2023-11-09T05:21:35.729" v="4126" actId="1076"/>
          <ac:picMkLst>
            <pc:docMk/>
            <pc:sldMk cId="665650300" sldId="337"/>
            <ac:picMk id="30" creationId="{748604FA-FC8D-394F-5A34-834F2D88DEA8}"/>
          </ac:picMkLst>
        </pc:picChg>
      </pc:sldChg>
      <pc:sldChg chg="addSp delSp modSp mo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1142034424" sldId="338"/>
        </pc:sldMkLst>
        <pc:spChg chg="del">
          <ac:chgData name="#LUKE ENG PENG KEE#" userId="7d402fb6-b09d-4b98-8f71-ea2304c287c9" providerId="ADAL" clId="{E4D4077B-4D66-41D2-854D-91D50DC75624}" dt="2023-11-09T05:25:43.168" v="4399" actId="478"/>
          <ac:spMkLst>
            <pc:docMk/>
            <pc:sldMk cId="1142034424" sldId="338"/>
            <ac:spMk id="3" creationId="{C862C7A7-122B-BFD5-4E62-E84E9A55ACBA}"/>
          </ac:spMkLst>
        </pc:spChg>
        <pc:spChg chg="add mod">
          <ac:chgData name="#LUKE ENG PENG KEE#" userId="7d402fb6-b09d-4b98-8f71-ea2304c287c9" providerId="ADAL" clId="{E4D4077B-4D66-41D2-854D-91D50DC75624}" dt="2023-11-09T05:33:38.452" v="4545" actId="1076"/>
          <ac:spMkLst>
            <pc:docMk/>
            <pc:sldMk cId="1142034424" sldId="338"/>
            <ac:spMk id="6" creationId="{9F21063D-B3EB-0B6D-2050-10A445532871}"/>
          </ac:spMkLst>
        </pc:spChg>
        <pc:spChg chg="mod">
          <ac:chgData name="#LUKE ENG PENG KEE#" userId="7d402fb6-b09d-4b98-8f71-ea2304c287c9" providerId="ADAL" clId="{E4D4077B-4D66-41D2-854D-91D50DC75624}" dt="2023-11-09T05:32:46.824" v="4541" actId="1076"/>
          <ac:spMkLst>
            <pc:docMk/>
            <pc:sldMk cId="1142034424" sldId="338"/>
            <ac:spMk id="9" creationId="{AD995A4F-64E8-BE99-AFD6-8CA21D76503D}"/>
          </ac:spMkLst>
        </pc:spChg>
        <pc:spChg chg="mod">
          <ac:chgData name="#LUKE ENG PENG KEE#" userId="7d402fb6-b09d-4b98-8f71-ea2304c287c9" providerId="ADAL" clId="{E4D4077B-4D66-41D2-854D-91D50DC75624}" dt="2023-11-09T05:50:30.340" v="5066" actId="14100"/>
          <ac:spMkLst>
            <pc:docMk/>
            <pc:sldMk cId="1142034424" sldId="338"/>
            <ac:spMk id="14" creationId="{BF379E64-E47E-DCC8-C2A8-95EE33E6B626}"/>
          </ac:spMkLst>
        </pc:spChg>
        <pc:spChg chg="mod">
          <ac:chgData name="#LUKE ENG PENG KEE#" userId="7d402fb6-b09d-4b98-8f71-ea2304c287c9" providerId="ADAL" clId="{E4D4077B-4D66-41D2-854D-91D50DC75624}" dt="2023-11-09T05:50:33.916" v="5067" actId="108"/>
          <ac:spMkLst>
            <pc:docMk/>
            <pc:sldMk cId="1142034424" sldId="338"/>
            <ac:spMk id="21" creationId="{FE4079D7-4823-A8AB-A279-321B61CC6B83}"/>
          </ac:spMkLst>
        </pc:spChg>
        <pc:spChg chg="mod">
          <ac:chgData name="#LUKE ENG PENG KEE#" userId="7d402fb6-b09d-4b98-8f71-ea2304c287c9" providerId="ADAL" clId="{E4D4077B-4D66-41D2-854D-91D50DC75624}" dt="2023-11-09T05:34:10.310" v="4556" actId="20577"/>
          <ac:spMkLst>
            <pc:docMk/>
            <pc:sldMk cId="1142034424" sldId="338"/>
            <ac:spMk id="22" creationId="{E9079EA3-5690-7AEE-922F-AAB5F83B477A}"/>
          </ac:spMkLst>
        </pc:spChg>
        <pc:grpChg chg="del">
          <ac:chgData name="#LUKE ENG PENG KEE#" userId="7d402fb6-b09d-4b98-8f71-ea2304c287c9" providerId="ADAL" clId="{E4D4077B-4D66-41D2-854D-91D50DC75624}" dt="2023-11-09T05:33:25.859" v="4542" actId="478"/>
          <ac:grpSpMkLst>
            <pc:docMk/>
            <pc:sldMk cId="1142034424" sldId="338"/>
            <ac:grpSpMk id="2" creationId="{DA2254ED-B46C-C39C-64A9-D0C588E65E18}"/>
          </ac:grpSpMkLst>
        </pc:grpChg>
        <pc:grpChg chg="mod">
          <ac:chgData name="#LUKE ENG PENG KEE#" userId="7d402fb6-b09d-4b98-8f71-ea2304c287c9" providerId="ADAL" clId="{E4D4077B-4D66-41D2-854D-91D50DC75624}" dt="2023-11-09T05:50:41.889" v="5068" actId="1076"/>
          <ac:grpSpMkLst>
            <pc:docMk/>
            <pc:sldMk cId="1142034424" sldId="338"/>
            <ac:grpSpMk id="11" creationId="{091624B6-F011-4FD6-180B-9C5AA002A32C}"/>
          </ac:grpSpMkLst>
        </pc:grpChg>
        <pc:grpChg chg="mod">
          <ac:chgData name="#LUKE ENG PENG KEE#" userId="7d402fb6-b09d-4b98-8f71-ea2304c287c9" providerId="ADAL" clId="{E4D4077B-4D66-41D2-854D-91D50DC75624}" dt="2023-11-09T05:33:32.993" v="4544" actId="1076"/>
          <ac:grpSpMkLst>
            <pc:docMk/>
            <pc:sldMk cId="1142034424" sldId="338"/>
            <ac:grpSpMk id="18" creationId="{030C5C27-A4D8-2AFC-8196-BA084AEC29FA}"/>
          </ac:grpSpMkLst>
        </pc:grpChg>
        <pc:picChg chg="mod">
          <ac:chgData name="#LUKE ENG PENG KEE#" userId="7d402fb6-b09d-4b98-8f71-ea2304c287c9" providerId="ADAL" clId="{E4D4077B-4D66-41D2-854D-91D50DC75624}" dt="2023-11-09T05:29:55.972" v="4426" actId="1076"/>
          <ac:picMkLst>
            <pc:docMk/>
            <pc:sldMk cId="1142034424" sldId="338"/>
            <ac:picMk id="5" creationId="{86B0DEF3-9B72-8E67-84D5-31FA2049F321}"/>
          </ac:picMkLst>
        </pc:picChg>
        <pc:picChg chg="del">
          <ac:chgData name="#LUKE ENG PENG KEE#" userId="7d402fb6-b09d-4b98-8f71-ea2304c287c9" providerId="ADAL" clId="{E4D4077B-4D66-41D2-854D-91D50DC75624}" dt="2023-11-09T05:33:25.859" v="4542" actId="478"/>
          <ac:picMkLst>
            <pc:docMk/>
            <pc:sldMk cId="1142034424" sldId="338"/>
            <ac:picMk id="25" creationId="{D1018E80-2D47-69E1-B3F0-78E5334A9A0C}"/>
          </ac:picMkLst>
        </pc:picChg>
        <pc:picChg chg="del mod">
          <ac:chgData name="#LUKE ENG PENG KEE#" userId="7d402fb6-b09d-4b98-8f71-ea2304c287c9" providerId="ADAL" clId="{E4D4077B-4D66-41D2-854D-91D50DC75624}" dt="2023-11-09T05:29:52.072" v="4425" actId="478"/>
          <ac:picMkLst>
            <pc:docMk/>
            <pc:sldMk cId="1142034424" sldId="338"/>
            <ac:picMk id="30" creationId="{196C7DBB-656C-414D-F6F3-551287D85A46}"/>
          </ac:picMkLst>
        </pc:picChg>
        <pc:picChg chg="mod">
          <ac:chgData name="#LUKE ENG PENG KEE#" userId="7d402fb6-b09d-4b98-8f71-ea2304c287c9" providerId="ADAL" clId="{E4D4077B-4D66-41D2-854D-91D50DC75624}" dt="2023-11-09T05:33:32.993" v="4544" actId="1076"/>
          <ac:picMkLst>
            <pc:docMk/>
            <pc:sldMk cId="1142034424" sldId="338"/>
            <ac:picMk id="31" creationId="{2957BC5C-7B4A-1100-89EE-D986C9CA8880}"/>
          </ac:picMkLst>
        </pc:picChg>
        <pc:picChg chg="mod">
          <ac:chgData name="#LUKE ENG PENG KEE#" userId="7d402fb6-b09d-4b98-8f71-ea2304c287c9" providerId="ADAL" clId="{E4D4077B-4D66-41D2-854D-91D50DC75624}" dt="2023-11-09T05:33:32.993" v="4544" actId="1076"/>
          <ac:picMkLst>
            <pc:docMk/>
            <pc:sldMk cId="1142034424" sldId="338"/>
            <ac:picMk id="33" creationId="{5CD303CC-24F3-F20E-CF0D-D2ADA6EF235F}"/>
          </ac:picMkLst>
        </pc:picChg>
      </pc:sldChg>
      <pc:sldChg chg="modSp mo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3898006028" sldId="339"/>
        </pc:sldMkLst>
        <pc:spChg chg="mod">
          <ac:chgData name="#LUKE ENG PENG KEE#" userId="7d402fb6-b09d-4b98-8f71-ea2304c287c9" providerId="ADAL" clId="{E4D4077B-4D66-41D2-854D-91D50DC75624}" dt="2023-11-09T03:40:14.997" v="2271" actId="1076"/>
          <ac:spMkLst>
            <pc:docMk/>
            <pc:sldMk cId="3898006028" sldId="339"/>
            <ac:spMk id="1453" creationId="{00000000-0000-0000-0000-000000000000}"/>
          </ac:spMkLst>
        </pc:spChg>
      </pc:sldChg>
      <pc:sldChg chg="modSp del mod">
        <pc:chgData name="#LUKE ENG PENG KEE#" userId="7d402fb6-b09d-4b98-8f71-ea2304c287c9" providerId="ADAL" clId="{E4D4077B-4D66-41D2-854D-91D50DC75624}" dt="2023-11-09T03:26:38.858" v="1692" actId="47"/>
        <pc:sldMkLst>
          <pc:docMk/>
          <pc:sldMk cId="1640966480" sldId="340"/>
        </pc:sldMkLst>
        <pc:spChg chg="mod">
          <ac:chgData name="#LUKE ENG PENG KEE#" userId="7d402fb6-b09d-4b98-8f71-ea2304c287c9" providerId="ADAL" clId="{E4D4077B-4D66-41D2-854D-91D50DC75624}" dt="2023-11-09T03:26:37.247" v="1691" actId="21"/>
          <ac:spMkLst>
            <pc:docMk/>
            <pc:sldMk cId="1640966480" sldId="340"/>
            <ac:spMk id="3" creationId="{7A0F63D4-E3AA-F14D-CD26-753DF0449A20}"/>
          </ac:spMkLst>
        </pc:spChg>
      </pc:sldChg>
      <pc:sldChg chg="modSp add mod ord">
        <pc:chgData name="#LUKE ENG PENG KEE#" userId="7d402fb6-b09d-4b98-8f71-ea2304c287c9" providerId="ADAL" clId="{E4D4077B-4D66-41D2-854D-91D50DC75624}" dt="2023-11-09T04:02:22.824" v="2752" actId="20577"/>
        <pc:sldMkLst>
          <pc:docMk/>
          <pc:sldMk cId="2039650397" sldId="340"/>
        </pc:sldMkLst>
        <pc:spChg chg="mod">
          <ac:chgData name="#LUKE ENG PENG KEE#" userId="7d402fb6-b09d-4b98-8f71-ea2304c287c9" providerId="ADAL" clId="{E4D4077B-4D66-41D2-854D-91D50DC75624}" dt="2023-11-09T04:02:22.824" v="2752" actId="20577"/>
          <ac:spMkLst>
            <pc:docMk/>
            <pc:sldMk cId="2039650397" sldId="340"/>
            <ac:spMk id="4" creationId="{25A2CD32-4F9C-E7D9-0C12-1B11058DDFC2}"/>
          </ac:spMkLst>
        </pc:spChg>
      </pc:sldChg>
      <pc:sldChg chg="delSp modSp mod modTransition">
        <pc:chgData name="#LUKE ENG PENG KEE#" userId="7d402fb6-b09d-4b98-8f71-ea2304c287c9" providerId="ADAL" clId="{E4D4077B-4D66-41D2-854D-91D50DC75624}" dt="2023-11-14T03:23:29.995" v="6087" actId="20577"/>
        <pc:sldMkLst>
          <pc:docMk/>
          <pc:sldMk cId="2098836044" sldId="340"/>
        </pc:sldMkLst>
        <pc:spChg chg="mod">
          <ac:chgData name="#LUKE ENG PENG KEE#" userId="7d402fb6-b09d-4b98-8f71-ea2304c287c9" providerId="ADAL" clId="{E4D4077B-4D66-41D2-854D-91D50DC75624}" dt="2023-11-14T03:23:29.995" v="6087" actId="20577"/>
          <ac:spMkLst>
            <pc:docMk/>
            <pc:sldMk cId="2098836044" sldId="340"/>
            <ac:spMk id="2" creationId="{D97CDD87-8D46-6F42-303D-BBCE5231328C}"/>
          </ac:spMkLst>
        </pc:spChg>
        <pc:spChg chg="mod">
          <ac:chgData name="#LUKE ENG PENG KEE#" userId="7d402fb6-b09d-4b98-8f71-ea2304c287c9" providerId="ADAL" clId="{E4D4077B-4D66-41D2-854D-91D50DC75624}" dt="2023-11-14T03:06:39.735" v="5460" actId="404"/>
          <ac:spMkLst>
            <pc:docMk/>
            <pc:sldMk cId="2098836044" sldId="340"/>
            <ac:spMk id="3" creationId="{7A0F63D4-E3AA-F14D-CD26-753DF0449A20}"/>
          </ac:spMkLst>
        </pc:spChg>
        <pc:spChg chg="del mod">
          <ac:chgData name="#LUKE ENG PENG KEE#" userId="7d402fb6-b09d-4b98-8f71-ea2304c287c9" providerId="ADAL" clId="{E4D4077B-4D66-41D2-854D-91D50DC75624}" dt="2023-11-14T03:09:38.376" v="5475" actId="478"/>
          <ac:spMkLst>
            <pc:docMk/>
            <pc:sldMk cId="2098836044" sldId="340"/>
            <ac:spMk id="4" creationId="{7F97334D-D308-767D-AC32-099EB1534A63}"/>
          </ac:spMkLst>
        </pc:spChg>
      </pc:sldChg>
      <pc:sldChg chg="addSp delSp modSp mo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2039650397" sldId="341"/>
        </pc:sldMkLst>
        <pc:spChg chg="del mod">
          <ac:chgData name="#LUKE ENG PENG KEE#" userId="7d402fb6-b09d-4b98-8f71-ea2304c287c9" providerId="ADAL" clId="{E4D4077B-4D66-41D2-854D-91D50DC75624}" dt="2023-11-09T04:04:00.604" v="2808"/>
          <ac:spMkLst>
            <pc:docMk/>
            <pc:sldMk cId="2039650397" sldId="341"/>
            <ac:spMk id="2" creationId="{6D849521-1FE4-856C-A63D-CC53E84769D2}"/>
          </ac:spMkLst>
        </pc:spChg>
        <pc:spChg chg="add mod">
          <ac:chgData name="#LUKE ENG PENG KEE#" userId="7d402fb6-b09d-4b98-8f71-ea2304c287c9" providerId="ADAL" clId="{E4D4077B-4D66-41D2-854D-91D50DC75624}" dt="2023-11-09T04:04:11.067" v="2834" actId="20577"/>
          <ac:spMkLst>
            <pc:docMk/>
            <pc:sldMk cId="2039650397" sldId="341"/>
            <ac:spMk id="3" creationId="{1E6831BE-618A-C78F-153B-8AC2C3128840}"/>
          </ac:spMkLst>
        </pc:spChg>
        <pc:spChg chg="mod">
          <ac:chgData name="#LUKE ENG PENG KEE#" userId="7d402fb6-b09d-4b98-8f71-ea2304c287c9" providerId="ADAL" clId="{E4D4077B-4D66-41D2-854D-91D50DC75624}" dt="2023-11-09T04:16:55.464" v="3285" actId="1036"/>
          <ac:spMkLst>
            <pc:docMk/>
            <pc:sldMk cId="2039650397" sldId="341"/>
            <ac:spMk id="4" creationId="{25A2CD32-4F9C-E7D9-0C12-1B11058DDFC2}"/>
          </ac:spMkLst>
        </pc:spChg>
        <pc:spChg chg="add del mod">
          <ac:chgData name="#LUKE ENG PENG KEE#" userId="7d402fb6-b09d-4b98-8f71-ea2304c287c9" providerId="ADAL" clId="{E4D4077B-4D66-41D2-854D-91D50DC75624}" dt="2023-11-09T04:12:52.530" v="3141"/>
          <ac:spMkLst>
            <pc:docMk/>
            <pc:sldMk cId="2039650397" sldId="341"/>
            <ac:spMk id="6" creationId="{48642902-F8D5-9667-CFD7-59E7BBE95309}"/>
          </ac:spMkLst>
        </pc:spChg>
        <pc:spChg chg="add mod">
          <ac:chgData name="#LUKE ENG PENG KEE#" userId="7d402fb6-b09d-4b98-8f71-ea2304c287c9" providerId="ADAL" clId="{E4D4077B-4D66-41D2-854D-91D50DC75624}" dt="2023-11-09T04:17:12.152" v="3288" actId="121"/>
          <ac:spMkLst>
            <pc:docMk/>
            <pc:sldMk cId="2039650397" sldId="341"/>
            <ac:spMk id="7" creationId="{342BE22A-9A3F-20EB-37FC-E5ECD7F07E47}"/>
          </ac:spMkLst>
        </pc:spChg>
        <pc:grpChg chg="add mod">
          <ac:chgData name="#LUKE ENG PENG KEE#" userId="7d402fb6-b09d-4b98-8f71-ea2304c287c9" providerId="ADAL" clId="{E4D4077B-4D66-41D2-854D-91D50DC75624}" dt="2023-11-09T04:16:55.464" v="3285" actId="1036"/>
          <ac:grpSpMkLst>
            <pc:docMk/>
            <pc:sldMk cId="2039650397" sldId="341"/>
            <ac:grpSpMk id="5" creationId="{35E0A200-F5BB-E484-1F0D-1AB29EF5BCB7}"/>
          </ac:grpSpMkLst>
        </pc:grpChg>
        <pc:picChg chg="add del mod">
          <ac:chgData name="#LUKE ENG PENG KEE#" userId="7d402fb6-b09d-4b98-8f71-ea2304c287c9" providerId="ADAL" clId="{E4D4077B-4D66-41D2-854D-91D50DC75624}" dt="2023-11-09T04:07:12.678" v="3091" actId="478"/>
          <ac:picMkLst>
            <pc:docMk/>
            <pc:sldMk cId="2039650397" sldId="341"/>
            <ac:picMk id="1026" creationId="{D3B01205-F1DC-53A2-4C71-477AF6D89991}"/>
          </ac:picMkLst>
        </pc:picChg>
        <pc:picChg chg="add mod">
          <ac:chgData name="#LUKE ENG PENG KEE#" userId="7d402fb6-b09d-4b98-8f71-ea2304c287c9" providerId="ADAL" clId="{E4D4077B-4D66-41D2-854D-91D50DC75624}" dt="2023-11-09T04:16:55.464" v="3285" actId="1036"/>
          <ac:picMkLst>
            <pc:docMk/>
            <pc:sldMk cId="2039650397" sldId="341"/>
            <ac:picMk id="1028" creationId="{B410F3FE-1897-C68D-A686-3A34A13FDA09}"/>
          </ac:picMkLst>
        </pc:picChg>
        <pc:picChg chg="add mod">
          <ac:chgData name="#LUKE ENG PENG KEE#" userId="7d402fb6-b09d-4b98-8f71-ea2304c287c9" providerId="ADAL" clId="{E4D4077B-4D66-41D2-854D-91D50DC75624}" dt="2023-11-09T04:16:55.464" v="3285" actId="1036"/>
          <ac:picMkLst>
            <pc:docMk/>
            <pc:sldMk cId="2039650397" sldId="341"/>
            <ac:picMk id="1030" creationId="{77EB81C5-7EC5-6648-D204-201FE510AEBC}"/>
          </ac:picMkLst>
        </pc:picChg>
        <pc:picChg chg="add mod">
          <ac:chgData name="#LUKE ENG PENG KEE#" userId="7d402fb6-b09d-4b98-8f71-ea2304c287c9" providerId="ADAL" clId="{E4D4077B-4D66-41D2-854D-91D50DC75624}" dt="2023-11-09T04:16:55.464" v="3285" actId="1036"/>
          <ac:picMkLst>
            <pc:docMk/>
            <pc:sldMk cId="2039650397" sldId="341"/>
            <ac:picMk id="1032" creationId="{41C8B74A-38A8-03F4-6DB3-6753348CF5A6}"/>
          </ac:picMkLst>
        </pc:picChg>
        <pc:picChg chg="add mod">
          <ac:chgData name="#LUKE ENG PENG KEE#" userId="7d402fb6-b09d-4b98-8f71-ea2304c287c9" providerId="ADAL" clId="{E4D4077B-4D66-41D2-854D-91D50DC75624}" dt="2023-11-09T04:16:55.464" v="3285" actId="1036"/>
          <ac:picMkLst>
            <pc:docMk/>
            <pc:sldMk cId="2039650397" sldId="341"/>
            <ac:picMk id="1034" creationId="{94FC2337-E5BD-F975-20EA-734B876D3331}"/>
          </ac:picMkLst>
        </pc:picChg>
        <pc:picChg chg="add mod">
          <ac:chgData name="#LUKE ENG PENG KEE#" userId="7d402fb6-b09d-4b98-8f71-ea2304c287c9" providerId="ADAL" clId="{E4D4077B-4D66-41D2-854D-91D50DC75624}" dt="2023-11-09T04:16:55.464" v="3285" actId="1036"/>
          <ac:picMkLst>
            <pc:docMk/>
            <pc:sldMk cId="2039650397" sldId="341"/>
            <ac:picMk id="1036" creationId="{95FFD828-F303-B1D8-DEFC-90FC4E7376D0}"/>
          </ac:picMkLst>
        </pc:picChg>
        <pc:picChg chg="add mod">
          <ac:chgData name="#LUKE ENG PENG KEE#" userId="7d402fb6-b09d-4b98-8f71-ea2304c287c9" providerId="ADAL" clId="{E4D4077B-4D66-41D2-854D-91D50DC75624}" dt="2023-11-09T04:16:55.464" v="3285" actId="1036"/>
          <ac:picMkLst>
            <pc:docMk/>
            <pc:sldMk cId="2039650397" sldId="341"/>
            <ac:picMk id="1038" creationId="{14BCF733-35B8-5F23-E24E-E016C30F733D}"/>
          </ac:picMkLst>
        </pc:picChg>
      </pc:sldChg>
      <pc:sldChg chg="modSp add mod modTransition">
        <pc:chgData name="#LUKE ENG PENG KEE#" userId="7d402fb6-b09d-4b98-8f71-ea2304c287c9" providerId="ADAL" clId="{E4D4077B-4D66-41D2-854D-91D50DC75624}" dt="2023-11-14T03:07:51.294" v="5471"/>
        <pc:sldMkLst>
          <pc:docMk/>
          <pc:sldMk cId="753044760" sldId="342"/>
        </pc:sldMkLst>
        <pc:spChg chg="mod">
          <ac:chgData name="#LUKE ENG PENG KEE#" userId="7d402fb6-b09d-4b98-8f71-ea2304c287c9" providerId="ADAL" clId="{E4D4077B-4D66-41D2-854D-91D50DC75624}" dt="2023-11-09T05:42:05.389" v="4631" actId="20577"/>
          <ac:spMkLst>
            <pc:docMk/>
            <pc:sldMk cId="753044760" sldId="342"/>
            <ac:spMk id="1453" creationId="{00000000-0000-0000-0000-000000000000}"/>
          </ac:spMkLst>
        </pc:spChg>
      </pc:sldChg>
      <pc:sldChg chg="addSp delSp modSp add mod modTransition">
        <pc:chgData name="#LUKE ENG PENG KEE#" userId="7d402fb6-b09d-4b98-8f71-ea2304c287c9" providerId="ADAL" clId="{E4D4077B-4D66-41D2-854D-91D50DC75624}" dt="2023-11-14T03:08:39.052" v="5472" actId="478"/>
        <pc:sldMkLst>
          <pc:docMk/>
          <pc:sldMk cId="1414605443" sldId="343"/>
        </pc:sldMkLst>
        <pc:spChg chg="mod">
          <ac:chgData name="#LUKE ENG PENG KEE#" userId="7d402fb6-b09d-4b98-8f71-ea2304c287c9" providerId="ADAL" clId="{E4D4077B-4D66-41D2-854D-91D50DC75624}" dt="2023-11-14T03:01:02.842" v="5372" actId="404"/>
          <ac:spMkLst>
            <pc:docMk/>
            <pc:sldMk cId="1414605443" sldId="343"/>
            <ac:spMk id="2" creationId="{D97CDD87-8D46-6F42-303D-BBCE5231328C}"/>
          </ac:spMkLst>
        </pc:spChg>
        <pc:spChg chg="del">
          <ac:chgData name="#LUKE ENG PENG KEE#" userId="7d402fb6-b09d-4b98-8f71-ea2304c287c9" providerId="ADAL" clId="{E4D4077B-4D66-41D2-854D-91D50DC75624}" dt="2023-11-14T02:59:17.143" v="5347" actId="478"/>
          <ac:spMkLst>
            <pc:docMk/>
            <pc:sldMk cId="1414605443" sldId="343"/>
            <ac:spMk id="3" creationId="{7A0F63D4-E3AA-F14D-CD26-753DF0449A20}"/>
          </ac:spMkLst>
        </pc:spChg>
        <pc:spChg chg="del">
          <ac:chgData name="#LUKE ENG PENG KEE#" userId="7d402fb6-b09d-4b98-8f71-ea2304c287c9" providerId="ADAL" clId="{E4D4077B-4D66-41D2-854D-91D50DC75624}" dt="2023-11-14T03:08:39.052" v="5472" actId="478"/>
          <ac:spMkLst>
            <pc:docMk/>
            <pc:sldMk cId="1414605443" sldId="343"/>
            <ac:spMk id="4" creationId="{7F97334D-D308-767D-AC32-099EB1534A63}"/>
          </ac:spMkLst>
        </pc:spChg>
        <pc:spChg chg="add del mod">
          <ac:chgData name="#LUKE ENG PENG KEE#" userId="7d402fb6-b09d-4b98-8f71-ea2304c287c9" providerId="ADAL" clId="{E4D4077B-4D66-41D2-854D-91D50DC75624}" dt="2023-11-14T02:59:20.772" v="5348" actId="478"/>
          <ac:spMkLst>
            <pc:docMk/>
            <pc:sldMk cId="1414605443" sldId="343"/>
            <ac:spMk id="6" creationId="{46D60B72-D1E7-39AC-2D48-B2CBA4BDDE98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8" creationId="{347A96FA-A7D6-6120-1307-F0DDB846598B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9" creationId="{9DFF9874-6433-7307-0B08-578685A9BCD5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10" creationId="{B141BAE4-9994-79E4-6FB3-DF596B18A44A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11" creationId="{014AD46F-9670-ECF8-BF81-ACEE2715B1FA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12" creationId="{963F9659-BFEE-960C-C19D-810AB14802AD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13" creationId="{5167294F-15F2-1350-B962-381032498E58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14" creationId="{9F01356C-5C42-8448-16BE-12E5D8E356D4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15" creationId="{2E23B143-B7E5-A674-DA68-0D873CE3AC6A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16" creationId="{7BD7E2E9-16AD-CB0D-CADD-BE8411BE4EAA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17" creationId="{92565662-ABBD-E4E1-81A6-D33CABCD7F6D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18" creationId="{BB9B86CD-0D5E-0875-D461-A4A0C6AAC8D2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19" creationId="{FC03936E-EE7B-0785-AABA-D0A4B5A1AB78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20" creationId="{E66C95AD-083D-7893-9300-10BCD68C7BF9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21" creationId="{1E154F26-32EC-1531-8286-76460973B937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22" creationId="{C25B5549-5C72-762D-EDC7-EC241A8254A8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23" creationId="{6EA251F2-6BED-823F-1B4A-2F286D08EBC7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24" creationId="{3F85D81D-6D1D-5BF5-8CA0-C8898271606B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25" creationId="{610BE709-5398-79D0-2F7D-5F2DFF7507DD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26" creationId="{06603560-E2E6-94AC-5D49-90FE7A51E4D7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27" creationId="{CA31D764-2BA1-B663-1E1F-25A0BEC9D8D0}"/>
          </ac:spMkLst>
        </pc:spChg>
        <pc:spChg chg="mod">
          <ac:chgData name="#LUKE ENG PENG KEE#" userId="7d402fb6-b09d-4b98-8f71-ea2304c287c9" providerId="ADAL" clId="{E4D4077B-4D66-41D2-854D-91D50DC75624}" dt="2023-11-14T02:59:21.492" v="5349"/>
          <ac:spMkLst>
            <pc:docMk/>
            <pc:sldMk cId="1414605443" sldId="343"/>
            <ac:spMk id="28" creationId="{A9415072-2F4B-7442-326F-5E739968073F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30" creationId="{F56C20FE-CA2A-316B-F788-6E5DE87CFA1A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31" creationId="{750D0263-A7C5-ACF9-4B98-A72CC6673168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32" creationId="{71D90F3F-0A59-8C1F-4A5C-9BE21405D45B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33" creationId="{0DAD0616-4389-70B3-FCDE-9DB662D48052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34" creationId="{1FC3568B-8EBB-921D-3170-11BAAAFED113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35" creationId="{ADB485DD-207C-A325-34B1-45307DB4193B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36" creationId="{2A48B86E-9861-583C-1E00-D2239367973D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37" creationId="{5683CEBC-6041-1D9C-4F48-B361258BDDBD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38" creationId="{6F455082-C9EB-ED8E-0053-6D422C21F320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39" creationId="{276F34C0-CE79-BE8B-B02A-D91E9AC5D06F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40" creationId="{8C6BD873-75E0-51D2-8F8E-EBE168D35C7F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41" creationId="{CB8FB873-C78D-2006-BD5F-2BBFD39EF266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42" creationId="{B81074FD-3ADE-84FF-0C24-A86F47156E5A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43" creationId="{9B2FA2A5-8DA5-C65A-AE40-E08438FD4BB7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44" creationId="{E05CFB43-0046-823C-8A7C-69ECCE07E406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45" creationId="{061718D6-B996-D750-F616-B9752FCA453A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46" creationId="{AFF2ECC9-08FE-DA0E-D0DE-1784ECB17EDB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47" creationId="{23EFDFA9-8991-792F-B392-255DF7508BF9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48" creationId="{677C3DC1-3F71-19A7-07EC-E43F27256C52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49" creationId="{1BC740ED-035D-72FF-86DC-A4C99FFC7E48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50" creationId="{1C209532-0D95-04EF-7792-7E825EC4D8D8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51" creationId="{6E8735DD-D939-7EBE-3CE2-2E39CC246D89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52" creationId="{8DA37AB3-A41F-403F-085F-44CD2EC7AA9C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53" creationId="{59AE67C2-4AE4-CA1F-AE91-F087AF4819C8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54" creationId="{6861B035-DEB3-EA45-1B55-4E3D6B0BBBE8}"/>
          </ac:spMkLst>
        </pc:spChg>
        <pc:spChg chg="mod">
          <ac:chgData name="#LUKE ENG PENG KEE#" userId="7d402fb6-b09d-4b98-8f71-ea2304c287c9" providerId="ADAL" clId="{E4D4077B-4D66-41D2-854D-91D50DC75624}" dt="2023-11-14T02:59:36.298" v="5353"/>
          <ac:spMkLst>
            <pc:docMk/>
            <pc:sldMk cId="1414605443" sldId="343"/>
            <ac:spMk id="55" creationId="{496CA825-D87F-2B32-66AB-9CA501B65775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57" creationId="{A1FB8EF6-E369-B64F-0AF2-9914E97F88F8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58" creationId="{9F4F7CD4-6F06-877B-82D3-798CE7791F3E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59" creationId="{76E30538-85FF-02BE-CB6A-431B20837413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60" creationId="{BC1300C2-76A5-5969-B21C-2FA6BF183BCA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61" creationId="{6DDE5ADD-8EBD-7102-A341-2BA18CAD69E3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62" creationId="{5AFEDFF0-7932-B23A-F01B-B442C5253079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63" creationId="{BA09CDB9-22D4-003F-E814-8AA05CA77F1B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64" creationId="{F25D22CA-6281-78B4-57BB-16DDE83151CF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65" creationId="{A8CD306B-3A3E-7C19-6850-97E6D0795413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66" creationId="{3EDBF630-B2A1-B7A8-4527-264AD353ED03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67" creationId="{8B6044F3-1502-257E-BAFE-042DABCFBDE2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68" creationId="{D20FE06E-C6DC-5701-5151-F3ECBF90D6DE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69" creationId="{91CF0C71-52B6-0BD8-FF26-5EDD9580CEF3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70" creationId="{65913FFA-9758-A4D1-303E-28F5BC8CDD1D}"/>
          </ac:spMkLst>
        </pc:spChg>
        <pc:spChg chg="mod">
          <ac:chgData name="#LUKE ENG PENG KEE#" userId="7d402fb6-b09d-4b98-8f71-ea2304c287c9" providerId="ADAL" clId="{E4D4077B-4D66-41D2-854D-91D50DC75624}" dt="2023-11-14T03:00:03.132" v="5356"/>
          <ac:spMkLst>
            <pc:docMk/>
            <pc:sldMk cId="1414605443" sldId="343"/>
            <ac:spMk id="71" creationId="{E4DF19F6-CF39-DC30-E1D5-E1D4FCE0BB72}"/>
          </ac:spMkLst>
        </pc:spChg>
        <pc:grpChg chg="add mod">
          <ac:chgData name="#LUKE ENG PENG KEE#" userId="7d402fb6-b09d-4b98-8f71-ea2304c287c9" providerId="ADAL" clId="{E4D4077B-4D66-41D2-854D-91D50DC75624}" dt="2023-11-14T03:01:13.569" v="5390" actId="1037"/>
          <ac:grpSpMkLst>
            <pc:docMk/>
            <pc:sldMk cId="1414605443" sldId="343"/>
            <ac:grpSpMk id="7" creationId="{F1F6DCE5-F87C-41E8-E229-220A795AA6B7}"/>
          </ac:grpSpMkLst>
        </pc:grpChg>
        <pc:grpChg chg="add mod">
          <ac:chgData name="#LUKE ENG PENG KEE#" userId="7d402fb6-b09d-4b98-8f71-ea2304c287c9" providerId="ADAL" clId="{E4D4077B-4D66-41D2-854D-91D50DC75624}" dt="2023-11-14T03:01:13.569" v="5390" actId="1037"/>
          <ac:grpSpMkLst>
            <pc:docMk/>
            <pc:sldMk cId="1414605443" sldId="343"/>
            <ac:grpSpMk id="29" creationId="{A89A51B8-2D69-BAC8-5A7C-080769989D7C}"/>
          </ac:grpSpMkLst>
        </pc:grpChg>
        <pc:grpChg chg="add mod">
          <ac:chgData name="#LUKE ENG PENG KEE#" userId="7d402fb6-b09d-4b98-8f71-ea2304c287c9" providerId="ADAL" clId="{E4D4077B-4D66-41D2-854D-91D50DC75624}" dt="2023-11-14T03:01:13.569" v="5390" actId="1037"/>
          <ac:grpSpMkLst>
            <pc:docMk/>
            <pc:sldMk cId="1414605443" sldId="343"/>
            <ac:grpSpMk id="56" creationId="{BCBB2421-82CC-80BE-9530-F80C0D0CAE52}"/>
          </ac:grpSpMkLst>
        </pc:grpChg>
      </pc:sldChg>
      <pc:sldChg chg="new del">
        <pc:chgData name="#LUKE ENG PENG KEE#" userId="7d402fb6-b09d-4b98-8f71-ea2304c287c9" providerId="ADAL" clId="{E4D4077B-4D66-41D2-854D-91D50DC75624}" dt="2023-11-14T03:09:32.216" v="5474" actId="47"/>
        <pc:sldMkLst>
          <pc:docMk/>
          <pc:sldMk cId="1950075243" sldId="344"/>
        </pc:sldMkLst>
      </pc:sldChg>
      <pc:sldMasterChg chg="modTransition delSldLayout modSldLayout">
        <pc:chgData name="#LUKE ENG PENG KEE#" userId="7d402fb6-b09d-4b98-8f71-ea2304c287c9" providerId="ADAL" clId="{E4D4077B-4D66-41D2-854D-91D50DC75624}" dt="2023-11-14T03:07:51.294" v="5471"/>
        <pc:sldMasterMkLst>
          <pc:docMk/>
          <pc:sldMasterMk cId="0" sldId="2147483660"/>
        </pc:sldMasterMkLst>
        <pc:sldLayoutChg chg="modTransition">
          <pc:chgData name="#LUKE ENG PENG KEE#" userId="7d402fb6-b09d-4b98-8f71-ea2304c287c9" providerId="ADAL" clId="{E4D4077B-4D66-41D2-854D-91D50DC75624}" dt="2023-11-14T03:07:51.294" v="5471"/>
          <pc:sldLayoutMkLst>
            <pc:docMk/>
            <pc:sldMasterMk cId="0" sldId="2147483660"/>
            <pc:sldLayoutMk cId="0" sldId="2147483648"/>
          </pc:sldLayoutMkLst>
        </pc:sldLayoutChg>
        <pc:sldLayoutChg chg="del">
          <pc:chgData name="#LUKE ENG PENG KEE#" userId="7d402fb6-b09d-4b98-8f71-ea2304c287c9" providerId="ADAL" clId="{E4D4077B-4D66-41D2-854D-91D50DC75624}" dt="2023-11-09T05:42:07.570" v="4632" actId="47"/>
          <pc:sldLayoutMkLst>
            <pc:docMk/>
            <pc:sldMasterMk cId="0" sldId="2147483660"/>
            <pc:sldLayoutMk cId="0" sldId="2147483649"/>
          </pc:sldLayoutMkLst>
        </pc:sldLayoutChg>
        <pc:sldLayoutChg chg="modTransition">
          <pc:chgData name="#LUKE ENG PENG KEE#" userId="7d402fb6-b09d-4b98-8f71-ea2304c287c9" providerId="ADAL" clId="{E4D4077B-4D66-41D2-854D-91D50DC75624}" dt="2023-11-14T03:07:51.294" v="5471"/>
          <pc:sldLayoutMkLst>
            <pc:docMk/>
            <pc:sldMasterMk cId="0" sldId="2147483660"/>
            <pc:sldLayoutMk cId="0" sldId="2147483651"/>
          </pc:sldLayoutMkLst>
        </pc:sldLayoutChg>
        <pc:sldLayoutChg chg="modTransition">
          <pc:chgData name="#LUKE ENG PENG KEE#" userId="7d402fb6-b09d-4b98-8f71-ea2304c287c9" providerId="ADAL" clId="{E4D4077B-4D66-41D2-854D-91D50DC75624}" dt="2023-11-14T03:07:51.294" v="5471"/>
          <pc:sldLayoutMkLst>
            <pc:docMk/>
            <pc:sldMasterMk cId="0" sldId="2147483660"/>
            <pc:sldLayoutMk cId="0" sldId="2147483652"/>
          </pc:sldLayoutMkLst>
        </pc:sldLayoutChg>
        <pc:sldLayoutChg chg="modTransition">
          <pc:chgData name="#LUKE ENG PENG KEE#" userId="7d402fb6-b09d-4b98-8f71-ea2304c287c9" providerId="ADAL" clId="{E4D4077B-4D66-41D2-854D-91D50DC75624}" dt="2023-11-14T03:07:51.294" v="5471"/>
          <pc:sldLayoutMkLst>
            <pc:docMk/>
            <pc:sldMasterMk cId="0" sldId="2147483660"/>
            <pc:sldLayoutMk cId="0" sldId="2147483653"/>
          </pc:sldLayoutMkLst>
        </pc:sldLayoutChg>
        <pc:sldLayoutChg chg="modTransition">
          <pc:chgData name="#LUKE ENG PENG KEE#" userId="7d402fb6-b09d-4b98-8f71-ea2304c287c9" providerId="ADAL" clId="{E4D4077B-4D66-41D2-854D-91D50DC75624}" dt="2023-11-14T03:07:51.294" v="5471"/>
          <pc:sldLayoutMkLst>
            <pc:docMk/>
            <pc:sldMasterMk cId="0" sldId="2147483660"/>
            <pc:sldLayoutMk cId="0" sldId="2147483654"/>
          </pc:sldLayoutMkLst>
        </pc:sldLayoutChg>
        <pc:sldLayoutChg chg="modTransition">
          <pc:chgData name="#LUKE ENG PENG KEE#" userId="7d402fb6-b09d-4b98-8f71-ea2304c287c9" providerId="ADAL" clId="{E4D4077B-4D66-41D2-854D-91D50DC75624}" dt="2023-11-14T03:07:51.294" v="5471"/>
          <pc:sldLayoutMkLst>
            <pc:docMk/>
            <pc:sldMasterMk cId="0" sldId="2147483660"/>
            <pc:sldLayoutMk cId="0" sldId="2147483655"/>
          </pc:sldLayoutMkLst>
        </pc:sldLayoutChg>
        <pc:sldLayoutChg chg="modTransition">
          <pc:chgData name="#LUKE ENG PENG KEE#" userId="7d402fb6-b09d-4b98-8f71-ea2304c287c9" providerId="ADAL" clId="{E4D4077B-4D66-41D2-854D-91D50DC75624}" dt="2023-11-14T03:07:51.294" v="5471"/>
          <pc:sldLayoutMkLst>
            <pc:docMk/>
            <pc:sldMasterMk cId="0" sldId="2147483660"/>
            <pc:sldLayoutMk cId="0" sldId="2147483656"/>
          </pc:sldLayoutMkLst>
        </pc:sldLayoutChg>
        <pc:sldLayoutChg chg="modTransition">
          <pc:chgData name="#LUKE ENG PENG KEE#" userId="7d402fb6-b09d-4b98-8f71-ea2304c287c9" providerId="ADAL" clId="{E4D4077B-4D66-41D2-854D-91D50DC75624}" dt="2023-11-14T03:07:51.294" v="5471"/>
          <pc:sldLayoutMkLst>
            <pc:docMk/>
            <pc:sldMasterMk cId="0" sldId="2147483660"/>
            <pc:sldLayoutMk cId="0" sldId="2147483657"/>
          </pc:sldLayoutMkLst>
        </pc:sldLayoutChg>
        <pc:sldLayoutChg chg="del">
          <pc:chgData name="#LUKE ENG PENG KEE#" userId="7d402fb6-b09d-4b98-8f71-ea2304c287c9" providerId="ADAL" clId="{E4D4077B-4D66-41D2-854D-91D50DC75624}" dt="2023-11-14T03:01:26.688" v="5391" actId="47"/>
          <pc:sldLayoutMkLst>
            <pc:docMk/>
            <pc:sldMasterMk cId="0" sldId="2147483660"/>
            <pc:sldLayoutMk cId="0" sldId="2147483658"/>
          </pc:sldLayoutMkLst>
        </pc:sldLayoutChg>
        <pc:sldLayoutChg chg="addSp delSp modSp mod modTransition">
          <pc:chgData name="#LUKE ENG PENG KEE#" userId="7d402fb6-b09d-4b98-8f71-ea2304c287c9" providerId="ADAL" clId="{E4D4077B-4D66-41D2-854D-91D50DC75624}" dt="2023-11-14T03:07:51.294" v="5471"/>
          <pc:sldLayoutMkLst>
            <pc:docMk/>
            <pc:sldMasterMk cId="0" sldId="2147483660"/>
            <pc:sldLayoutMk cId="1987693219" sldId="2147483662"/>
          </pc:sldLayoutMkLst>
          <pc:spChg chg="mod">
            <ac:chgData name="#LUKE ENG PENG KEE#" userId="7d402fb6-b09d-4b98-8f71-ea2304c287c9" providerId="ADAL" clId="{E4D4077B-4D66-41D2-854D-91D50DC75624}" dt="2023-11-14T03:04:02.367" v="5444" actId="20577"/>
            <ac:spMkLst>
              <pc:docMk/>
              <pc:sldMasterMk cId="0" sldId="2147483660"/>
              <pc:sldLayoutMk cId="1987693219" sldId="2147483662"/>
              <ac:spMk id="2" creationId="{B39639AD-614C-18EB-281F-B78014253AD1}"/>
            </ac:spMkLst>
          </pc:spChg>
          <pc:spChg chg="add del mod">
            <ac:chgData name="#LUKE ENG PENG KEE#" userId="7d402fb6-b09d-4b98-8f71-ea2304c287c9" providerId="ADAL" clId="{E4D4077B-4D66-41D2-854D-91D50DC75624}" dt="2023-11-14T03:03:58.407" v="5431"/>
            <ac:spMkLst>
              <pc:docMk/>
              <pc:sldMasterMk cId="0" sldId="2147483660"/>
              <pc:sldLayoutMk cId="1987693219" sldId="2147483662"/>
              <ac:spMk id="3" creationId="{6E019898-32A3-A810-73EC-F6F358D262E9}"/>
            </ac:spMkLst>
          </pc:spChg>
          <pc:spChg chg="add del mod">
            <ac:chgData name="#LUKE ENG PENG KEE#" userId="7d402fb6-b09d-4b98-8f71-ea2304c287c9" providerId="ADAL" clId="{E4D4077B-4D66-41D2-854D-91D50DC75624}" dt="2023-11-14T03:03:58.079" v="5429"/>
            <ac:spMkLst>
              <pc:docMk/>
              <pc:sldMasterMk cId="0" sldId="2147483660"/>
              <pc:sldLayoutMk cId="1987693219" sldId="2147483662"/>
              <ac:spMk id="4" creationId="{416DC165-DB02-2BC3-8A10-83462ABB4A10}"/>
            </ac:spMkLst>
          </pc:spChg>
          <pc:spChg chg="add del">
            <ac:chgData name="#LUKE ENG PENG KEE#" userId="7d402fb6-b09d-4b98-8f71-ea2304c287c9" providerId="ADAL" clId="{E4D4077B-4D66-41D2-854D-91D50DC75624}" dt="2023-11-14T03:03:58.517" v="5432"/>
            <ac:spMkLst>
              <pc:docMk/>
              <pc:sldMasterMk cId="0" sldId="2147483660"/>
              <pc:sldLayoutMk cId="1987693219" sldId="2147483662"/>
              <ac:spMk id="161" creationId="{00000000-0000-0000-0000-000000000000}"/>
            </ac:spMkLst>
          </pc:spChg>
        </pc:sldLayoutChg>
        <pc:sldLayoutChg chg="modTransition">
          <pc:chgData name="#LUKE ENG PENG KEE#" userId="7d402fb6-b09d-4b98-8f71-ea2304c287c9" providerId="ADAL" clId="{E4D4077B-4D66-41D2-854D-91D50DC75624}" dt="2023-11-14T03:07:51.294" v="5471"/>
          <pc:sldLayoutMkLst>
            <pc:docMk/>
            <pc:sldMasterMk cId="0" sldId="2147483660"/>
            <pc:sldLayoutMk cId="816397366" sldId="2147483663"/>
          </pc:sldLayoutMkLst>
        </pc:sldLayoutChg>
      </pc:sldMasterChg>
    </pc:docChg>
  </pc:docChgLst>
  <pc:docChgLst>
    <pc:chgData name="Guest User" userId="S::urn:spo:anon#89769dd4461e36a57b2ca8a42bb5bdbb3c4398f433e227aa3f2da359d34db27c::" providerId="AD" clId="Web-{06B4C667-A0D4-9B63-3D31-BA39CE162283}"/>
    <pc:docChg chg="modSld">
      <pc:chgData name="Guest User" userId="S::urn:spo:anon#89769dd4461e36a57b2ca8a42bb5bdbb3c4398f433e227aa3f2da359d34db27c::" providerId="AD" clId="Web-{06B4C667-A0D4-9B63-3D31-BA39CE162283}" dt="2023-11-09T03:01:53.394" v="8" actId="20577"/>
      <pc:docMkLst>
        <pc:docMk/>
      </pc:docMkLst>
      <pc:sldChg chg="addSp delSp modSp mod modClrScheme chgLayout">
        <pc:chgData name="Guest User" userId="S::urn:spo:anon#89769dd4461e36a57b2ca8a42bb5bdbb3c4398f433e227aa3f2da359d34db27c::" providerId="AD" clId="Web-{06B4C667-A0D4-9B63-3D31-BA39CE162283}" dt="2023-11-09T03:01:53.394" v="8" actId="20577"/>
        <pc:sldMkLst>
          <pc:docMk/>
          <pc:sldMk cId="831992408" sldId="321"/>
        </pc:sldMkLst>
        <pc:spChg chg="mod">
          <ac:chgData name="Guest User" userId="S::urn:spo:anon#89769dd4461e36a57b2ca8a42bb5bdbb3c4398f433e227aa3f2da359d34db27c::" providerId="AD" clId="Web-{06B4C667-A0D4-9B63-3D31-BA39CE162283}" dt="2023-11-09T03:01:53.394" v="8" actId="20577"/>
          <ac:spMkLst>
            <pc:docMk/>
            <pc:sldMk cId="831992408" sldId="321"/>
            <ac:spMk id="2" creationId="{6D849521-1FE4-856C-A63D-CC53E84769D2}"/>
          </ac:spMkLst>
        </pc:spChg>
        <pc:spChg chg="add del mod ord">
          <ac:chgData name="Guest User" userId="S::urn:spo:anon#89769dd4461e36a57b2ca8a42bb5bdbb3c4398f433e227aa3f2da359d34db27c::" providerId="AD" clId="Web-{06B4C667-A0D4-9B63-3D31-BA39CE162283}" dt="2023-11-09T03:01:29.206" v="6"/>
          <ac:spMkLst>
            <pc:docMk/>
            <pc:sldMk cId="831992408" sldId="321"/>
            <ac:spMk id="4" creationId="{3225DB27-EE0D-DBF5-9B64-5F2A238C410C}"/>
          </ac:spMkLst>
        </pc:spChg>
        <pc:spChg chg="add del mod ord">
          <ac:chgData name="Guest User" userId="S::urn:spo:anon#89769dd4461e36a57b2ca8a42bb5bdbb3c4398f433e227aa3f2da359d34db27c::" providerId="AD" clId="Web-{06B4C667-A0D4-9B63-3D31-BA39CE162283}" dt="2023-11-09T03:01:29.206" v="6"/>
          <ac:spMkLst>
            <pc:docMk/>
            <pc:sldMk cId="831992408" sldId="321"/>
            <ac:spMk id="5" creationId="{37225F3C-0DC0-7590-7EA9-EB9E51FFBB9C}"/>
          </ac:spMkLst>
        </pc:spChg>
        <pc:picChg chg="mod">
          <ac:chgData name="Guest User" userId="S::urn:spo:anon#89769dd4461e36a57b2ca8a42bb5bdbb3c4398f433e227aa3f2da359d34db27c::" providerId="AD" clId="Web-{06B4C667-A0D4-9B63-3D31-BA39CE162283}" dt="2023-11-09T02:58:26.590" v="0" actId="1076"/>
          <ac:picMkLst>
            <pc:docMk/>
            <pc:sldMk cId="831992408" sldId="321"/>
            <ac:picMk id="3" creationId="{4E13E1AC-F139-979B-A931-37804DD493B5}"/>
          </ac:picMkLst>
        </pc:picChg>
      </pc:sldChg>
    </pc:docChg>
  </pc:docChgLst>
  <pc:docChgLst>
    <pc:chgData name="#ARYA AASTHA#" userId="S::arya0004@e.ntu.edu.sg::b18af208-432e-46c6-9bbc-69dd953f9e97" providerId="AD" clId="Web-{C8C50FA9-1996-BABC-FDD7-321623760A72}"/>
    <pc:docChg chg="modSld">
      <pc:chgData name="#ARYA AASTHA#" userId="S::arya0004@e.ntu.edu.sg::b18af208-432e-46c6-9bbc-69dd953f9e97" providerId="AD" clId="Web-{C8C50FA9-1996-BABC-FDD7-321623760A72}" dt="2023-11-04T23:27:14.747" v="35" actId="1076"/>
      <pc:docMkLst>
        <pc:docMk/>
      </pc:docMkLst>
      <pc:sldChg chg="modSp">
        <pc:chgData name="#ARYA AASTHA#" userId="S::arya0004@e.ntu.edu.sg::b18af208-432e-46c6-9bbc-69dd953f9e97" providerId="AD" clId="Web-{C8C50FA9-1996-BABC-FDD7-321623760A72}" dt="2023-11-04T23:26:29.912" v="22" actId="1076"/>
        <pc:sldMkLst>
          <pc:docMk/>
          <pc:sldMk cId="808969331" sldId="335"/>
        </pc:sldMkLst>
        <pc:spChg chg="mod">
          <ac:chgData name="#ARYA AASTHA#" userId="S::arya0004@e.ntu.edu.sg::b18af208-432e-46c6-9bbc-69dd953f9e97" providerId="AD" clId="Web-{C8C50FA9-1996-BABC-FDD7-321623760A72}" dt="2023-11-04T23:25:26.005" v="14" actId="1076"/>
          <ac:spMkLst>
            <pc:docMk/>
            <pc:sldMk cId="808969331" sldId="335"/>
            <ac:spMk id="3" creationId="{C862C7A7-122B-BFD5-4E62-E84E9A55ACBA}"/>
          </ac:spMkLst>
        </pc:spChg>
        <pc:spChg chg="mod">
          <ac:chgData name="#ARYA AASTHA#" userId="S::arya0004@e.ntu.edu.sg::b18af208-432e-46c6-9bbc-69dd953f9e97" providerId="AD" clId="Web-{C8C50FA9-1996-BABC-FDD7-321623760A72}" dt="2023-11-04T23:25:58.865" v="18" actId="1076"/>
          <ac:spMkLst>
            <pc:docMk/>
            <pc:sldMk cId="808969331" sldId="335"/>
            <ac:spMk id="17" creationId="{733286CC-FF19-17F1-28D9-0D7924605052}"/>
          </ac:spMkLst>
        </pc:spChg>
        <pc:spChg chg="mod">
          <ac:chgData name="#ARYA AASTHA#" userId="S::arya0004@e.ntu.edu.sg::b18af208-432e-46c6-9bbc-69dd953f9e97" providerId="AD" clId="Web-{C8C50FA9-1996-BABC-FDD7-321623760A72}" dt="2023-11-04T23:25:34.177" v="15" actId="1076"/>
          <ac:spMkLst>
            <pc:docMk/>
            <pc:sldMk cId="808969331" sldId="335"/>
            <ac:spMk id="18" creationId="{F18B84C7-630E-49CC-7A18-5737297008BF}"/>
          </ac:spMkLst>
        </pc:spChg>
        <pc:spChg chg="mod">
          <ac:chgData name="#ARYA AASTHA#" userId="S::arya0004@e.ntu.edu.sg::b18af208-432e-46c6-9bbc-69dd953f9e97" providerId="AD" clId="Web-{C8C50FA9-1996-BABC-FDD7-321623760A72}" dt="2023-11-04T23:26:14.209" v="20" actId="1076"/>
          <ac:spMkLst>
            <pc:docMk/>
            <pc:sldMk cId="808969331" sldId="335"/>
            <ac:spMk id="22" creationId="{500E4DA4-6290-6756-4DD8-78B31AF999BA}"/>
          </ac:spMkLst>
        </pc:spChg>
        <pc:spChg chg="mod">
          <ac:chgData name="#ARYA AASTHA#" userId="S::arya0004@e.ntu.edu.sg::b18af208-432e-46c6-9bbc-69dd953f9e97" providerId="AD" clId="Web-{C8C50FA9-1996-BABC-FDD7-321623760A72}" dt="2023-11-04T23:26:08.959" v="19" actId="1076"/>
          <ac:spMkLst>
            <pc:docMk/>
            <pc:sldMk cId="808969331" sldId="335"/>
            <ac:spMk id="23" creationId="{30CC9E99-43B5-743D-BF94-C6D67CD40883}"/>
          </ac:spMkLst>
        </pc:spChg>
        <pc:spChg chg="mod">
          <ac:chgData name="#ARYA AASTHA#" userId="S::arya0004@e.ntu.edu.sg::b18af208-432e-46c6-9bbc-69dd953f9e97" providerId="AD" clId="Web-{C8C50FA9-1996-BABC-FDD7-321623760A72}" dt="2023-11-04T23:26:29.912" v="22" actId="1076"/>
          <ac:spMkLst>
            <pc:docMk/>
            <pc:sldMk cId="808969331" sldId="335"/>
            <ac:spMk id="27" creationId="{97DA0035-AC84-0B64-E3F1-D442A7B05EDB}"/>
          </ac:spMkLst>
        </pc:spChg>
        <pc:spChg chg="mod">
          <ac:chgData name="#ARYA AASTHA#" userId="S::arya0004@e.ntu.edu.sg::b18af208-432e-46c6-9bbc-69dd953f9e97" providerId="AD" clId="Web-{C8C50FA9-1996-BABC-FDD7-321623760A72}" dt="2023-11-04T23:26:22.069" v="21" actId="1076"/>
          <ac:spMkLst>
            <pc:docMk/>
            <pc:sldMk cId="808969331" sldId="335"/>
            <ac:spMk id="28" creationId="{89ACD56C-84BF-9222-0A43-E7D907536CC6}"/>
          </ac:spMkLst>
        </pc:spChg>
      </pc:sldChg>
      <pc:sldChg chg="modSp">
        <pc:chgData name="#ARYA AASTHA#" userId="S::arya0004@e.ntu.edu.sg::b18af208-432e-46c6-9bbc-69dd953f9e97" providerId="AD" clId="Web-{C8C50FA9-1996-BABC-FDD7-321623760A72}" dt="2023-11-04T23:27:14.747" v="35" actId="1076"/>
        <pc:sldMkLst>
          <pc:docMk/>
          <pc:sldMk cId="1142034424" sldId="338"/>
        </pc:sldMkLst>
        <pc:spChg chg="mod">
          <ac:chgData name="#ARYA AASTHA#" userId="S::arya0004@e.ntu.edu.sg::b18af208-432e-46c6-9bbc-69dd953f9e97" providerId="AD" clId="Web-{C8C50FA9-1996-BABC-FDD7-321623760A72}" dt="2023-11-04T23:26:58.278" v="32" actId="1076"/>
          <ac:spMkLst>
            <pc:docMk/>
            <pc:sldMk cId="1142034424" sldId="338"/>
            <ac:spMk id="3" creationId="{C862C7A7-122B-BFD5-4E62-E84E9A55ACBA}"/>
          </ac:spMkLst>
        </pc:spChg>
        <pc:spChg chg="mod">
          <ac:chgData name="#ARYA AASTHA#" userId="S::arya0004@e.ntu.edu.sg::b18af208-432e-46c6-9bbc-69dd953f9e97" providerId="AD" clId="Web-{C8C50FA9-1996-BABC-FDD7-321623760A72}" dt="2023-11-04T23:27:09.997" v="34" actId="1076"/>
          <ac:spMkLst>
            <pc:docMk/>
            <pc:sldMk cId="1142034424" sldId="338"/>
            <ac:spMk id="9" creationId="{AD995A4F-64E8-BE99-AFD6-8CA21D76503D}"/>
          </ac:spMkLst>
        </pc:spChg>
        <pc:spChg chg="mod">
          <ac:chgData name="#ARYA AASTHA#" userId="S::arya0004@e.ntu.edu.sg::b18af208-432e-46c6-9bbc-69dd953f9e97" providerId="AD" clId="Web-{C8C50FA9-1996-BABC-FDD7-321623760A72}" dt="2023-11-04T23:27:14.747" v="35" actId="1076"/>
          <ac:spMkLst>
            <pc:docMk/>
            <pc:sldMk cId="1142034424" sldId="338"/>
            <ac:spMk id="10" creationId="{36FF211E-6BFF-5425-F307-5D2EC63BF8F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02c86084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02c86084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87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0ce1b7e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0ce1b7e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273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10a0dba50b5_0_3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10a0dba50b5_0_3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0ce1b7ed8b_2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0ce1b7ed8b_2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257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101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b652b76ca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b652b76ca_1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b652b76ca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b652b76ca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a0dba50b5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a0dba50b5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98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157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68075"/>
            <a:ext cx="4748700" cy="210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155950"/>
            <a:ext cx="4110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>
            <a:off x="261600" y="278400"/>
            <a:ext cx="8620800" cy="4586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713225" y="1601000"/>
            <a:ext cx="38589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●"/>
              <a:defRPr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lbert Sans SemiBold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Albert Sans SemiBold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2"/>
          </p:nvPr>
        </p:nvSpPr>
        <p:spPr>
          <a:xfrm>
            <a:off x="4572125" y="1601000"/>
            <a:ext cx="3858900" cy="28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●"/>
              <a:defRPr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Albert Sans SemiBold"/>
              <a:buChar char="■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38548-8D52-F2EE-E614-1C9CE282C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E87B29E-34AB-43A2-A2D8-B48E85C297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397366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372974" y="2303125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5027849" y="2303125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372963" y="2951125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5027838" y="2951125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420352"/>
            <a:ext cx="7704000" cy="4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1123800"/>
            <a:ext cx="7704000" cy="189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261600" y="278400"/>
            <a:ext cx="8620800" cy="4586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717750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717750" y="1155225"/>
            <a:ext cx="77085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lbert Sans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lbert Sans SemiBold"/>
              <a:buChar char="■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39AD-614C-18EB-281F-B78014253A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E87B29E-34AB-43A2-A2D8-B48E85C297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693219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2" r:id="rId9"/>
    <p:sldLayoutId id="2147483663" r:id="rId10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O7JnLHCjX4?feature=oembed" TargetMode="Externa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5.svg"/><Relationship Id="rId9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astery.com/blog/how-to-change-your-habits-in-three-simple-steps" TargetMode="External"/><Relationship Id="rId13" Type="http://schemas.openxmlformats.org/officeDocument/2006/relationships/hyperlink" Target="https://www.greenaconsultants.com/ourwork/nee-sooncc/" TargetMode="External"/><Relationship Id="rId3" Type="http://schemas.openxmlformats.org/officeDocument/2006/relationships/hyperlink" Target="https://www.straitstimes.com/singapore/singapores-population-ageing-rapidly-184-of-citizens-are-65-years-and-older" TargetMode="External"/><Relationship Id="rId7" Type="http://schemas.openxmlformats.org/officeDocument/2006/relationships/hyperlink" Target="https://theperfectmediagroup.com/case-studies/health-promotion-board/" TargetMode="External"/><Relationship Id="rId12" Type="http://schemas.openxmlformats.org/officeDocument/2006/relationships/hyperlink" Target="https://www.mhlnews.com/global-supply-chain/article/22055574/can-supply-chains-prepare-for-a-recession" TargetMode="External"/><Relationship Id="rId2" Type="http://schemas.openxmlformats.org/officeDocument/2006/relationships/hyperlink" Target="https://www.pa.gov.sg/our-network/community-clubs/cc-information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hpb.gov.sg/newsroom/article/new-exercise-campaign-to-encourage-active-living-among-seniors-including-those-with-reduced-mobility#:~:text=About%20the%20National%20Seniors&#8217;%20Health,well%2Dbeing%20and%20functional%20health" TargetMode="External"/><Relationship Id="rId11" Type="http://schemas.openxmlformats.org/officeDocument/2006/relationships/hyperlink" Target="https://www.moh.gov.sg/docs/librariesprovider5/default-document-library/nphs-2020-survey-report.pdf" TargetMode="External"/><Relationship Id="rId5" Type="http://schemas.openxmlformats.org/officeDocument/2006/relationships/hyperlink" Target="https://www.healthhub.sg/programmes/aap?utm_source=google&amp;amp;utm_medium=sem&amp;amp;utm_campaign=fy23-hwp&amp;amp;utm_content=sem-overview" TargetMode="External"/><Relationship Id="rId10" Type="http://schemas.openxmlformats.org/officeDocument/2006/relationships/hyperlink" Target="https://doi.org/10.1016/j.jval.2017.12.021" TargetMode="External"/><Relationship Id="rId4" Type="http://schemas.openxmlformats.org/officeDocument/2006/relationships/hyperlink" Target="https://doi.org/10.14336/AD.2021.0107" TargetMode="External"/><Relationship Id="rId9" Type="http://schemas.openxmlformats.org/officeDocument/2006/relationships/hyperlink" Target="https://www.youtube.com/watch?v=3O7JnLHCjX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1471-2377-12-94" TargetMode="External"/><Relationship Id="rId2" Type="http://schemas.openxmlformats.org/officeDocument/2006/relationships/hyperlink" Target="https://orthoinfo.aaos.org/en/recovery/knee-conditioning-program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i.org/10.1155/2016/7852397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/>
        </p:nvSpPr>
        <p:spPr>
          <a:xfrm>
            <a:off x="6513149" y="3396610"/>
            <a:ext cx="2048873" cy="274991"/>
          </a:xfrm>
          <a:custGeom>
            <a:avLst/>
            <a:gdLst/>
            <a:ahLst/>
            <a:cxnLst/>
            <a:rect l="l" t="t" r="r" b="b"/>
            <a:pathLst>
              <a:path w="1400939" h="165657" extrusionOk="0">
                <a:moveTo>
                  <a:pt x="700470" y="0"/>
                </a:moveTo>
                <a:cubicBezTo>
                  <a:pt x="514691" y="0"/>
                  <a:pt x="336542" y="8724"/>
                  <a:pt x="205172" y="24256"/>
                </a:cubicBezTo>
                <a:cubicBezTo>
                  <a:pt x="73801" y="39788"/>
                  <a:pt x="1" y="60852"/>
                  <a:pt x="1" y="82828"/>
                </a:cubicBezTo>
                <a:cubicBezTo>
                  <a:pt x="1" y="104804"/>
                  <a:pt x="73801" y="125868"/>
                  <a:pt x="205172" y="141401"/>
                </a:cubicBezTo>
                <a:cubicBezTo>
                  <a:pt x="336542" y="156933"/>
                  <a:pt x="514691" y="165656"/>
                  <a:pt x="700470" y="165656"/>
                </a:cubicBezTo>
                <a:cubicBezTo>
                  <a:pt x="886248" y="165656"/>
                  <a:pt x="1064428" y="156933"/>
                  <a:pt x="1195768" y="141401"/>
                </a:cubicBezTo>
                <a:cubicBezTo>
                  <a:pt x="1327138" y="125868"/>
                  <a:pt x="1400939" y="104804"/>
                  <a:pt x="1400939" y="82828"/>
                </a:cubicBezTo>
                <a:cubicBezTo>
                  <a:pt x="1400939" y="60852"/>
                  <a:pt x="1327138" y="39788"/>
                  <a:pt x="1195768" y="24256"/>
                </a:cubicBezTo>
                <a:cubicBezTo>
                  <a:pt x="1064428" y="8724"/>
                  <a:pt x="886248" y="0"/>
                  <a:pt x="700470" y="0"/>
                </a:cubicBezTo>
                <a:close/>
              </a:path>
            </a:pathLst>
          </a:custGeom>
          <a:solidFill>
            <a:srgbClr val="000000">
              <a:alpha val="12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5"/>
          <p:cNvSpPr/>
          <p:nvPr/>
        </p:nvSpPr>
        <p:spPr>
          <a:xfrm>
            <a:off x="5096225" y="2237633"/>
            <a:ext cx="622500" cy="6225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5"/>
          <p:cNvSpPr/>
          <p:nvPr/>
        </p:nvSpPr>
        <p:spPr>
          <a:xfrm>
            <a:off x="5578488" y="3366917"/>
            <a:ext cx="622500" cy="6225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5"/>
          <p:cNvSpPr/>
          <p:nvPr/>
        </p:nvSpPr>
        <p:spPr>
          <a:xfrm>
            <a:off x="5578488" y="1108350"/>
            <a:ext cx="622500" cy="6225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/>
          </p:nvPr>
        </p:nvSpPr>
        <p:spPr>
          <a:xfrm>
            <a:off x="720000" y="1231500"/>
            <a:ext cx="3613800" cy="21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Rehabilitation for </a:t>
            </a:r>
            <a:r>
              <a:rPr lang="en-GB"/>
              <a:t>the Elderly</a:t>
            </a:r>
            <a:endParaRPr dirty="0"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1"/>
          </p:nvPr>
        </p:nvSpPr>
        <p:spPr>
          <a:xfrm>
            <a:off x="720000" y="3155950"/>
            <a:ext cx="4110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T60 – Group 1 – Q2e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" name="Google Shape;54;p15"/>
          <p:cNvGrpSpPr/>
          <p:nvPr/>
        </p:nvGrpSpPr>
        <p:grpSpPr>
          <a:xfrm>
            <a:off x="5236399" y="2408599"/>
            <a:ext cx="342147" cy="280584"/>
            <a:chOff x="7777725" y="1988025"/>
            <a:chExt cx="723050" cy="592950"/>
          </a:xfrm>
        </p:grpSpPr>
        <p:sp>
          <p:nvSpPr>
            <p:cNvPr id="55" name="Google Shape;55;p15"/>
            <p:cNvSpPr/>
            <p:nvPr/>
          </p:nvSpPr>
          <p:spPr>
            <a:xfrm>
              <a:off x="7777725" y="1988025"/>
              <a:ext cx="708875" cy="592950"/>
            </a:xfrm>
            <a:custGeom>
              <a:avLst/>
              <a:gdLst/>
              <a:ahLst/>
              <a:cxnLst/>
              <a:rect l="l" t="t" r="r" b="b"/>
              <a:pathLst>
                <a:path w="28355" h="23718" extrusionOk="0">
                  <a:moveTo>
                    <a:pt x="7973" y="0"/>
                  </a:moveTo>
                  <a:cubicBezTo>
                    <a:pt x="6072" y="0"/>
                    <a:pt x="4237" y="701"/>
                    <a:pt x="2836" y="2135"/>
                  </a:cubicBezTo>
                  <a:cubicBezTo>
                    <a:pt x="1" y="4970"/>
                    <a:pt x="1" y="9540"/>
                    <a:pt x="2836" y="12376"/>
                  </a:cubicBezTo>
                  <a:lnTo>
                    <a:pt x="3904" y="13476"/>
                  </a:lnTo>
                  <a:lnTo>
                    <a:pt x="14178" y="23717"/>
                  </a:lnTo>
                  <a:lnTo>
                    <a:pt x="24418" y="13476"/>
                  </a:lnTo>
                  <a:lnTo>
                    <a:pt x="25519" y="12376"/>
                  </a:lnTo>
                  <a:cubicBezTo>
                    <a:pt x="28355" y="9540"/>
                    <a:pt x="28355" y="4937"/>
                    <a:pt x="25519" y="2135"/>
                  </a:cubicBezTo>
                  <a:cubicBezTo>
                    <a:pt x="24085" y="701"/>
                    <a:pt x="22217" y="0"/>
                    <a:pt x="20382" y="0"/>
                  </a:cubicBezTo>
                  <a:cubicBezTo>
                    <a:pt x="18514" y="0"/>
                    <a:pt x="16679" y="701"/>
                    <a:pt x="15245" y="2135"/>
                  </a:cubicBezTo>
                  <a:lnTo>
                    <a:pt x="14178" y="3202"/>
                  </a:lnTo>
                  <a:lnTo>
                    <a:pt x="13077" y="2135"/>
                  </a:lnTo>
                  <a:cubicBezTo>
                    <a:pt x="11676" y="701"/>
                    <a:pt x="9808" y="0"/>
                    <a:pt x="7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7785250" y="2171475"/>
              <a:ext cx="715525" cy="200175"/>
            </a:xfrm>
            <a:custGeom>
              <a:avLst/>
              <a:gdLst/>
              <a:ahLst/>
              <a:cxnLst/>
              <a:rect l="l" t="t" r="r" b="b"/>
              <a:pathLst>
                <a:path w="28621" h="8007" fill="none" extrusionOk="0">
                  <a:moveTo>
                    <a:pt x="28621" y="4537"/>
                  </a:moveTo>
                  <a:lnTo>
                    <a:pt x="21882" y="4537"/>
                  </a:lnTo>
                  <a:lnTo>
                    <a:pt x="19748" y="1"/>
                  </a:lnTo>
                  <a:lnTo>
                    <a:pt x="16178" y="8006"/>
                  </a:lnTo>
                  <a:lnTo>
                    <a:pt x="12542" y="701"/>
                  </a:lnTo>
                  <a:lnTo>
                    <a:pt x="10741" y="4004"/>
                  </a:lnTo>
                  <a:lnTo>
                    <a:pt x="8039" y="1"/>
                  </a:lnTo>
                  <a:lnTo>
                    <a:pt x="5537" y="3503"/>
                  </a:lnTo>
                  <a:lnTo>
                    <a:pt x="0" y="3503"/>
                  </a:lnTo>
                </a:path>
              </a:pathLst>
            </a:custGeom>
            <a:noFill/>
            <a:ln w="2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15"/>
          <p:cNvGrpSpPr/>
          <p:nvPr/>
        </p:nvGrpSpPr>
        <p:grpSpPr>
          <a:xfrm>
            <a:off x="5718590" y="1248706"/>
            <a:ext cx="342099" cy="341442"/>
            <a:chOff x="462164" y="2361923"/>
            <a:chExt cx="406825" cy="406044"/>
          </a:xfrm>
        </p:grpSpPr>
        <p:sp>
          <p:nvSpPr>
            <p:cNvPr id="58" name="Google Shape;58;p15"/>
            <p:cNvSpPr/>
            <p:nvPr/>
          </p:nvSpPr>
          <p:spPr>
            <a:xfrm>
              <a:off x="462164" y="2392152"/>
              <a:ext cx="406825" cy="375815"/>
            </a:xfrm>
            <a:custGeom>
              <a:avLst/>
              <a:gdLst/>
              <a:ahLst/>
              <a:cxnLst/>
              <a:rect l="l" t="t" r="r" b="b"/>
              <a:pathLst>
                <a:path w="236526" h="218497" extrusionOk="0">
                  <a:moveTo>
                    <a:pt x="17909" y="0"/>
                  </a:moveTo>
                  <a:cubicBezTo>
                    <a:pt x="8026" y="0"/>
                    <a:pt x="0" y="8026"/>
                    <a:pt x="0" y="17909"/>
                  </a:cubicBezTo>
                  <a:lnTo>
                    <a:pt x="0" y="200565"/>
                  </a:lnTo>
                  <a:cubicBezTo>
                    <a:pt x="0" y="210448"/>
                    <a:pt x="8026" y="218497"/>
                    <a:pt x="17909" y="218497"/>
                  </a:cubicBezTo>
                  <a:lnTo>
                    <a:pt x="218593" y="218497"/>
                  </a:lnTo>
                  <a:cubicBezTo>
                    <a:pt x="228476" y="218497"/>
                    <a:pt x="236526" y="210448"/>
                    <a:pt x="236526" y="200612"/>
                  </a:cubicBezTo>
                  <a:lnTo>
                    <a:pt x="236526" y="17909"/>
                  </a:lnTo>
                  <a:cubicBezTo>
                    <a:pt x="236526" y="8026"/>
                    <a:pt x="228476" y="0"/>
                    <a:pt x="218593" y="0"/>
                  </a:cubicBezTo>
                  <a:close/>
                </a:path>
              </a:pathLst>
            </a:custGeom>
            <a:solidFill>
              <a:srgbClr val="6D8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812339" y="2392111"/>
              <a:ext cx="55831" cy="375856"/>
            </a:xfrm>
            <a:custGeom>
              <a:avLst/>
              <a:gdLst/>
              <a:ahLst/>
              <a:cxnLst/>
              <a:rect l="l" t="t" r="r" b="b"/>
              <a:pathLst>
                <a:path w="32460" h="218521" extrusionOk="0">
                  <a:moveTo>
                    <a:pt x="0" y="0"/>
                  </a:moveTo>
                  <a:cubicBezTo>
                    <a:pt x="9764" y="0"/>
                    <a:pt x="17694" y="8026"/>
                    <a:pt x="17694" y="17909"/>
                  </a:cubicBezTo>
                  <a:lnTo>
                    <a:pt x="17694" y="200636"/>
                  </a:lnTo>
                  <a:cubicBezTo>
                    <a:pt x="17694" y="210519"/>
                    <a:pt x="9764" y="218521"/>
                    <a:pt x="0" y="218521"/>
                  </a:cubicBezTo>
                  <a:lnTo>
                    <a:pt x="14527" y="218521"/>
                  </a:lnTo>
                  <a:cubicBezTo>
                    <a:pt x="24458" y="218521"/>
                    <a:pt x="32459" y="210472"/>
                    <a:pt x="32459" y="200589"/>
                  </a:cubicBezTo>
                  <a:lnTo>
                    <a:pt x="32459" y="17909"/>
                  </a:lnTo>
                  <a:cubicBezTo>
                    <a:pt x="32459" y="8026"/>
                    <a:pt x="24529" y="0"/>
                    <a:pt x="14813" y="0"/>
                  </a:cubicBezTo>
                  <a:close/>
                </a:path>
              </a:pathLst>
            </a:custGeom>
            <a:solidFill>
              <a:srgbClr val="516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93991" y="2424674"/>
              <a:ext cx="341614" cy="310689"/>
            </a:xfrm>
            <a:custGeom>
              <a:avLst/>
              <a:gdLst/>
              <a:ahLst/>
              <a:cxnLst/>
              <a:rect l="l" t="t" r="r" b="b"/>
              <a:pathLst>
                <a:path w="198613" h="180633" extrusionOk="0">
                  <a:moveTo>
                    <a:pt x="31769" y="1"/>
                  </a:moveTo>
                  <a:cubicBezTo>
                    <a:pt x="14193" y="1"/>
                    <a:pt x="0" y="14218"/>
                    <a:pt x="0" y="31745"/>
                  </a:cubicBezTo>
                  <a:lnTo>
                    <a:pt x="0" y="148888"/>
                  </a:lnTo>
                  <a:cubicBezTo>
                    <a:pt x="0" y="166439"/>
                    <a:pt x="14193" y="180633"/>
                    <a:pt x="31721" y="180633"/>
                  </a:cubicBezTo>
                  <a:lnTo>
                    <a:pt x="166868" y="180633"/>
                  </a:lnTo>
                  <a:cubicBezTo>
                    <a:pt x="184419" y="180633"/>
                    <a:pt x="198613" y="166416"/>
                    <a:pt x="198613" y="148888"/>
                  </a:cubicBezTo>
                  <a:lnTo>
                    <a:pt x="198613" y="31745"/>
                  </a:lnTo>
                  <a:cubicBezTo>
                    <a:pt x="198613" y="14218"/>
                    <a:pt x="184372" y="25"/>
                    <a:pt x="166868" y="1"/>
                  </a:cubicBezTo>
                  <a:close/>
                </a:path>
              </a:pathLst>
            </a:custGeom>
            <a:solidFill>
              <a:srgbClr val="A3AF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568622" y="2424716"/>
              <a:ext cx="193091" cy="81064"/>
            </a:xfrm>
            <a:custGeom>
              <a:avLst/>
              <a:gdLst/>
              <a:ahLst/>
              <a:cxnLst/>
              <a:rect l="l" t="t" r="r" b="b"/>
              <a:pathLst>
                <a:path w="112262" h="47130" extrusionOk="0">
                  <a:moveTo>
                    <a:pt x="0" y="1"/>
                  </a:moveTo>
                  <a:lnTo>
                    <a:pt x="0" y="35174"/>
                  </a:lnTo>
                  <a:cubicBezTo>
                    <a:pt x="0" y="41771"/>
                    <a:pt x="5334" y="47129"/>
                    <a:pt x="11955" y="47129"/>
                  </a:cubicBezTo>
                  <a:lnTo>
                    <a:pt x="100330" y="47129"/>
                  </a:lnTo>
                  <a:cubicBezTo>
                    <a:pt x="106903" y="47129"/>
                    <a:pt x="112261" y="41795"/>
                    <a:pt x="112261" y="35174"/>
                  </a:cubicBezTo>
                  <a:lnTo>
                    <a:pt x="112261" y="1"/>
                  </a:lnTo>
                  <a:close/>
                </a:path>
              </a:pathLst>
            </a:custGeom>
            <a:solidFill>
              <a:srgbClr val="889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754542" y="2424716"/>
              <a:ext cx="81064" cy="310647"/>
            </a:xfrm>
            <a:custGeom>
              <a:avLst/>
              <a:gdLst/>
              <a:ahLst/>
              <a:cxnLst/>
              <a:rect l="l" t="t" r="r" b="b"/>
              <a:pathLst>
                <a:path w="47130" h="180609" extrusionOk="0">
                  <a:moveTo>
                    <a:pt x="1" y="1"/>
                  </a:moveTo>
                  <a:cubicBezTo>
                    <a:pt x="17362" y="1"/>
                    <a:pt x="31436" y="14194"/>
                    <a:pt x="31436" y="31721"/>
                  </a:cubicBezTo>
                  <a:lnTo>
                    <a:pt x="31436" y="148864"/>
                  </a:lnTo>
                  <a:cubicBezTo>
                    <a:pt x="31436" y="166415"/>
                    <a:pt x="17362" y="180609"/>
                    <a:pt x="1" y="180609"/>
                  </a:cubicBezTo>
                  <a:lnTo>
                    <a:pt x="15385" y="180609"/>
                  </a:lnTo>
                  <a:cubicBezTo>
                    <a:pt x="32936" y="180609"/>
                    <a:pt x="47130" y="166392"/>
                    <a:pt x="47130" y="148864"/>
                  </a:cubicBezTo>
                  <a:lnTo>
                    <a:pt x="47130" y="31721"/>
                  </a:lnTo>
                  <a:cubicBezTo>
                    <a:pt x="47130" y="14194"/>
                    <a:pt x="33055" y="1"/>
                    <a:pt x="15719" y="1"/>
                  </a:cubicBezTo>
                  <a:close/>
                </a:path>
              </a:pathLst>
            </a:custGeom>
            <a:solidFill>
              <a:srgbClr val="889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568580" y="2361923"/>
              <a:ext cx="193132" cy="122350"/>
            </a:xfrm>
            <a:custGeom>
              <a:avLst/>
              <a:gdLst/>
              <a:ahLst/>
              <a:cxnLst/>
              <a:rect l="l" t="t" r="r" b="b"/>
              <a:pathLst>
                <a:path w="112286" h="71134" extrusionOk="0">
                  <a:moveTo>
                    <a:pt x="11955" y="0"/>
                  </a:moveTo>
                  <a:cubicBezTo>
                    <a:pt x="5358" y="0"/>
                    <a:pt x="0" y="5335"/>
                    <a:pt x="0" y="11907"/>
                  </a:cubicBezTo>
                  <a:lnTo>
                    <a:pt x="0" y="59179"/>
                  </a:lnTo>
                  <a:cubicBezTo>
                    <a:pt x="0" y="65775"/>
                    <a:pt x="5335" y="71134"/>
                    <a:pt x="11955" y="71134"/>
                  </a:cubicBezTo>
                  <a:lnTo>
                    <a:pt x="100331" y="71134"/>
                  </a:lnTo>
                  <a:cubicBezTo>
                    <a:pt x="106927" y="71134"/>
                    <a:pt x="112285" y="65799"/>
                    <a:pt x="112262" y="59226"/>
                  </a:cubicBezTo>
                  <a:lnTo>
                    <a:pt x="112262" y="11955"/>
                  </a:lnTo>
                  <a:cubicBezTo>
                    <a:pt x="112262" y="5358"/>
                    <a:pt x="106927" y="0"/>
                    <a:pt x="100331" y="0"/>
                  </a:cubicBezTo>
                  <a:close/>
                </a:path>
              </a:pathLst>
            </a:custGeom>
            <a:solidFill>
              <a:srgbClr val="E1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17677" y="2361923"/>
              <a:ext cx="44035" cy="122350"/>
            </a:xfrm>
            <a:custGeom>
              <a:avLst/>
              <a:gdLst/>
              <a:ahLst/>
              <a:cxnLst/>
              <a:rect l="l" t="t" r="r" b="b"/>
              <a:pathLst>
                <a:path w="25602" h="71134" extrusionOk="0">
                  <a:moveTo>
                    <a:pt x="1" y="0"/>
                  </a:moveTo>
                  <a:cubicBezTo>
                    <a:pt x="6502" y="0"/>
                    <a:pt x="11765" y="5335"/>
                    <a:pt x="11765" y="11907"/>
                  </a:cubicBezTo>
                  <a:lnTo>
                    <a:pt x="11765" y="59226"/>
                  </a:lnTo>
                  <a:cubicBezTo>
                    <a:pt x="11765" y="65799"/>
                    <a:pt x="6502" y="71134"/>
                    <a:pt x="1" y="71134"/>
                  </a:cubicBezTo>
                  <a:lnTo>
                    <a:pt x="13670" y="71134"/>
                  </a:lnTo>
                  <a:cubicBezTo>
                    <a:pt x="20243" y="71134"/>
                    <a:pt x="25601" y="65799"/>
                    <a:pt x="25601" y="59179"/>
                  </a:cubicBezTo>
                  <a:lnTo>
                    <a:pt x="25601" y="11955"/>
                  </a:lnTo>
                  <a:cubicBezTo>
                    <a:pt x="25601" y="5335"/>
                    <a:pt x="20243" y="0"/>
                    <a:pt x="13670" y="0"/>
                  </a:cubicBezTo>
                  <a:close/>
                </a:path>
              </a:pathLst>
            </a:custGeom>
            <a:solidFill>
              <a:srgbClr val="CBC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605158" y="2384984"/>
              <a:ext cx="120016" cy="50835"/>
            </a:xfrm>
            <a:custGeom>
              <a:avLst/>
              <a:gdLst/>
              <a:ahLst/>
              <a:cxnLst/>
              <a:rect l="l" t="t" r="r" b="b"/>
              <a:pathLst>
                <a:path w="69777" h="29555" extrusionOk="0">
                  <a:moveTo>
                    <a:pt x="4763" y="1"/>
                  </a:moveTo>
                  <a:cubicBezTo>
                    <a:pt x="2144" y="1"/>
                    <a:pt x="1" y="2144"/>
                    <a:pt x="1" y="4764"/>
                  </a:cubicBezTo>
                  <a:lnTo>
                    <a:pt x="1" y="24791"/>
                  </a:lnTo>
                  <a:cubicBezTo>
                    <a:pt x="1" y="27411"/>
                    <a:pt x="2144" y="29554"/>
                    <a:pt x="4763" y="29554"/>
                  </a:cubicBezTo>
                  <a:lnTo>
                    <a:pt x="65014" y="29554"/>
                  </a:lnTo>
                  <a:cubicBezTo>
                    <a:pt x="67634" y="29554"/>
                    <a:pt x="69777" y="27411"/>
                    <a:pt x="69777" y="24839"/>
                  </a:cubicBezTo>
                  <a:lnTo>
                    <a:pt x="69777" y="4764"/>
                  </a:lnTo>
                  <a:cubicBezTo>
                    <a:pt x="69777" y="2144"/>
                    <a:pt x="67634" y="1"/>
                    <a:pt x="65014" y="1"/>
                  </a:cubicBezTo>
                  <a:close/>
                </a:path>
              </a:pathLst>
            </a:custGeom>
            <a:solidFill>
              <a:srgbClr val="9FF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695682" y="2384942"/>
              <a:ext cx="29493" cy="50835"/>
            </a:xfrm>
            <a:custGeom>
              <a:avLst/>
              <a:gdLst/>
              <a:ahLst/>
              <a:cxnLst/>
              <a:rect l="l" t="t" r="r" b="b"/>
              <a:pathLst>
                <a:path w="17147" h="29555" extrusionOk="0">
                  <a:moveTo>
                    <a:pt x="1" y="1"/>
                  </a:moveTo>
                  <a:cubicBezTo>
                    <a:pt x="2573" y="1"/>
                    <a:pt x="4668" y="2097"/>
                    <a:pt x="4668" y="4716"/>
                  </a:cubicBezTo>
                  <a:lnTo>
                    <a:pt x="4668" y="24815"/>
                  </a:lnTo>
                  <a:cubicBezTo>
                    <a:pt x="4668" y="27435"/>
                    <a:pt x="2573" y="29554"/>
                    <a:pt x="1" y="29554"/>
                  </a:cubicBezTo>
                  <a:lnTo>
                    <a:pt x="12384" y="29554"/>
                  </a:lnTo>
                  <a:cubicBezTo>
                    <a:pt x="15004" y="29554"/>
                    <a:pt x="17147" y="27411"/>
                    <a:pt x="17147" y="24792"/>
                  </a:cubicBezTo>
                  <a:lnTo>
                    <a:pt x="17147" y="4764"/>
                  </a:lnTo>
                  <a:cubicBezTo>
                    <a:pt x="17147" y="2144"/>
                    <a:pt x="15004" y="25"/>
                    <a:pt x="12384" y="1"/>
                  </a:cubicBezTo>
                  <a:close/>
                </a:path>
              </a:pathLst>
            </a:custGeom>
            <a:solidFill>
              <a:srgbClr val="23F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90276" y="2452528"/>
              <a:ext cx="21505" cy="11880"/>
            </a:xfrm>
            <a:custGeom>
              <a:avLst/>
              <a:gdLst/>
              <a:ahLst/>
              <a:cxnLst/>
              <a:rect l="l" t="t" r="r" b="b"/>
              <a:pathLst>
                <a:path w="12503" h="6907" extrusionOk="0">
                  <a:moveTo>
                    <a:pt x="3525" y="1"/>
                  </a:moveTo>
                  <a:cubicBezTo>
                    <a:pt x="1596" y="1"/>
                    <a:pt x="0" y="1572"/>
                    <a:pt x="71" y="3525"/>
                  </a:cubicBezTo>
                  <a:cubicBezTo>
                    <a:pt x="119" y="5430"/>
                    <a:pt x="1786" y="6907"/>
                    <a:pt x="3691" y="6907"/>
                  </a:cubicBezTo>
                  <a:lnTo>
                    <a:pt x="8811" y="6907"/>
                  </a:lnTo>
                  <a:cubicBezTo>
                    <a:pt x="10883" y="6907"/>
                    <a:pt x="12503" y="5144"/>
                    <a:pt x="12241" y="3025"/>
                  </a:cubicBezTo>
                  <a:cubicBezTo>
                    <a:pt x="12050" y="1263"/>
                    <a:pt x="10455" y="1"/>
                    <a:pt x="8669" y="1"/>
                  </a:cubicBezTo>
                  <a:close/>
                </a:path>
              </a:pathLst>
            </a:custGeom>
            <a:solidFill>
              <a:srgbClr val="CBC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54556" y="2452528"/>
              <a:ext cx="21507" cy="11880"/>
            </a:xfrm>
            <a:custGeom>
              <a:avLst/>
              <a:gdLst/>
              <a:ahLst/>
              <a:cxnLst/>
              <a:rect l="l" t="t" r="r" b="b"/>
              <a:pathLst>
                <a:path w="12504" h="6907" extrusionOk="0">
                  <a:moveTo>
                    <a:pt x="3525" y="1"/>
                  </a:moveTo>
                  <a:cubicBezTo>
                    <a:pt x="1573" y="1"/>
                    <a:pt x="1" y="1572"/>
                    <a:pt x="72" y="3525"/>
                  </a:cubicBezTo>
                  <a:cubicBezTo>
                    <a:pt x="120" y="5430"/>
                    <a:pt x="1787" y="6907"/>
                    <a:pt x="3692" y="6907"/>
                  </a:cubicBezTo>
                  <a:lnTo>
                    <a:pt x="8812" y="6907"/>
                  </a:lnTo>
                  <a:cubicBezTo>
                    <a:pt x="10860" y="6907"/>
                    <a:pt x="12503" y="5144"/>
                    <a:pt x="12241" y="3025"/>
                  </a:cubicBezTo>
                  <a:cubicBezTo>
                    <a:pt x="12027" y="1263"/>
                    <a:pt x="10455" y="1"/>
                    <a:pt x="8669" y="1"/>
                  </a:cubicBezTo>
                  <a:close/>
                </a:path>
              </a:pathLst>
            </a:custGeom>
            <a:solidFill>
              <a:srgbClr val="CBC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618756" y="2452528"/>
              <a:ext cx="21507" cy="11880"/>
            </a:xfrm>
            <a:custGeom>
              <a:avLst/>
              <a:gdLst/>
              <a:ahLst/>
              <a:cxnLst/>
              <a:rect l="l" t="t" r="r" b="b"/>
              <a:pathLst>
                <a:path w="12504" h="6907" extrusionOk="0">
                  <a:moveTo>
                    <a:pt x="3525" y="1"/>
                  </a:moveTo>
                  <a:cubicBezTo>
                    <a:pt x="1573" y="1"/>
                    <a:pt x="1" y="1572"/>
                    <a:pt x="72" y="3525"/>
                  </a:cubicBezTo>
                  <a:cubicBezTo>
                    <a:pt x="120" y="5430"/>
                    <a:pt x="1787" y="6907"/>
                    <a:pt x="3692" y="6907"/>
                  </a:cubicBezTo>
                  <a:lnTo>
                    <a:pt x="8812" y="6907"/>
                  </a:lnTo>
                  <a:cubicBezTo>
                    <a:pt x="10860" y="6907"/>
                    <a:pt x="12504" y="5144"/>
                    <a:pt x="12242" y="3025"/>
                  </a:cubicBezTo>
                  <a:cubicBezTo>
                    <a:pt x="12027" y="1263"/>
                    <a:pt x="10456" y="1"/>
                    <a:pt x="8669" y="1"/>
                  </a:cubicBezTo>
                  <a:close/>
                </a:path>
              </a:pathLst>
            </a:custGeom>
            <a:solidFill>
              <a:srgbClr val="CBC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45397" y="2515721"/>
              <a:ext cx="108059" cy="185810"/>
            </a:xfrm>
            <a:custGeom>
              <a:avLst/>
              <a:gdLst/>
              <a:ahLst/>
              <a:cxnLst/>
              <a:rect l="l" t="t" r="r" b="b"/>
              <a:pathLst>
                <a:path w="62825" h="108029" extrusionOk="0">
                  <a:moveTo>
                    <a:pt x="42351" y="0"/>
                  </a:moveTo>
                  <a:cubicBezTo>
                    <a:pt x="41402" y="0"/>
                    <a:pt x="40437" y="72"/>
                    <a:pt x="39461" y="220"/>
                  </a:cubicBezTo>
                  <a:lnTo>
                    <a:pt x="19147" y="3316"/>
                  </a:lnTo>
                  <a:cubicBezTo>
                    <a:pt x="7978" y="4983"/>
                    <a:pt x="0" y="14962"/>
                    <a:pt x="762" y="26226"/>
                  </a:cubicBezTo>
                  <a:lnTo>
                    <a:pt x="4977" y="87143"/>
                  </a:lnTo>
                  <a:cubicBezTo>
                    <a:pt x="5787" y="98907"/>
                    <a:pt x="15527" y="108028"/>
                    <a:pt x="27315" y="108028"/>
                  </a:cubicBezTo>
                  <a:cubicBezTo>
                    <a:pt x="38246" y="108028"/>
                    <a:pt x="47605" y="100122"/>
                    <a:pt x="49415" y="89358"/>
                  </a:cubicBezTo>
                  <a:lnTo>
                    <a:pt x="60846" y="21987"/>
                  </a:lnTo>
                  <a:cubicBezTo>
                    <a:pt x="62825" y="10314"/>
                    <a:pt x="53744" y="0"/>
                    <a:pt x="42351" y="0"/>
                  </a:cubicBezTo>
                  <a:close/>
                </a:path>
              </a:pathLst>
            </a:custGeom>
            <a:solidFill>
              <a:srgbClr val="516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572839" y="2515784"/>
              <a:ext cx="80610" cy="185746"/>
            </a:xfrm>
            <a:custGeom>
              <a:avLst/>
              <a:gdLst/>
              <a:ahLst/>
              <a:cxnLst/>
              <a:rect l="l" t="t" r="r" b="b"/>
              <a:pathLst>
                <a:path w="46866" h="107992" extrusionOk="0">
                  <a:moveTo>
                    <a:pt x="26495" y="1"/>
                  </a:moveTo>
                  <a:cubicBezTo>
                    <a:pt x="25530" y="1"/>
                    <a:pt x="24547" y="76"/>
                    <a:pt x="23553" y="231"/>
                  </a:cubicBezTo>
                  <a:lnTo>
                    <a:pt x="22291" y="398"/>
                  </a:lnTo>
                  <a:cubicBezTo>
                    <a:pt x="28078" y="4327"/>
                    <a:pt x="31555" y="11424"/>
                    <a:pt x="30245" y="19092"/>
                  </a:cubicBezTo>
                  <a:lnTo>
                    <a:pt x="18814" y="86463"/>
                  </a:lnTo>
                  <a:cubicBezTo>
                    <a:pt x="17147" y="96131"/>
                    <a:pt x="9479" y="103490"/>
                    <a:pt x="1" y="104895"/>
                  </a:cubicBezTo>
                  <a:cubicBezTo>
                    <a:pt x="3335" y="106848"/>
                    <a:pt x="7241" y="107991"/>
                    <a:pt x="11360" y="107991"/>
                  </a:cubicBezTo>
                  <a:cubicBezTo>
                    <a:pt x="22291" y="107991"/>
                    <a:pt x="31650" y="100085"/>
                    <a:pt x="33460" y="89321"/>
                  </a:cubicBezTo>
                  <a:lnTo>
                    <a:pt x="44891" y="21950"/>
                  </a:lnTo>
                  <a:cubicBezTo>
                    <a:pt x="46866" y="10298"/>
                    <a:pt x="37822" y="1"/>
                    <a:pt x="26495" y="1"/>
                  </a:cubicBezTo>
                  <a:close/>
                </a:path>
              </a:pathLst>
            </a:custGeom>
            <a:solidFill>
              <a:srgbClr val="335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676877" y="2515721"/>
              <a:ext cx="108061" cy="185810"/>
            </a:xfrm>
            <a:custGeom>
              <a:avLst/>
              <a:gdLst/>
              <a:ahLst/>
              <a:cxnLst/>
              <a:rect l="l" t="t" r="r" b="b"/>
              <a:pathLst>
                <a:path w="62826" h="108029" extrusionOk="0">
                  <a:moveTo>
                    <a:pt x="20451" y="0"/>
                  </a:moveTo>
                  <a:cubicBezTo>
                    <a:pt x="9061" y="0"/>
                    <a:pt x="1" y="10314"/>
                    <a:pt x="1979" y="21987"/>
                  </a:cubicBezTo>
                  <a:lnTo>
                    <a:pt x="13386" y="89358"/>
                  </a:lnTo>
                  <a:cubicBezTo>
                    <a:pt x="15244" y="100122"/>
                    <a:pt x="24555" y="108028"/>
                    <a:pt x="35486" y="108028"/>
                  </a:cubicBezTo>
                  <a:cubicBezTo>
                    <a:pt x="47274" y="108028"/>
                    <a:pt x="57038" y="98907"/>
                    <a:pt x="57848" y="87143"/>
                  </a:cubicBezTo>
                  <a:lnTo>
                    <a:pt x="62039" y="26226"/>
                  </a:lnTo>
                  <a:cubicBezTo>
                    <a:pt x="62825" y="14962"/>
                    <a:pt x="54847" y="4983"/>
                    <a:pt x="43678" y="3316"/>
                  </a:cubicBezTo>
                  <a:lnTo>
                    <a:pt x="23341" y="220"/>
                  </a:lnTo>
                  <a:cubicBezTo>
                    <a:pt x="22365" y="72"/>
                    <a:pt x="21400" y="0"/>
                    <a:pt x="20451" y="0"/>
                  </a:cubicBezTo>
                  <a:close/>
                </a:path>
              </a:pathLst>
            </a:custGeom>
            <a:solidFill>
              <a:srgbClr val="516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18332" y="2518925"/>
              <a:ext cx="66564" cy="182564"/>
            </a:xfrm>
            <a:custGeom>
              <a:avLst/>
              <a:gdLst/>
              <a:ahLst/>
              <a:cxnLst/>
              <a:rect l="l" t="t" r="r" b="b"/>
              <a:pathLst>
                <a:path w="38700" h="106142" extrusionOk="0">
                  <a:moveTo>
                    <a:pt x="9932" y="1"/>
                  </a:moveTo>
                  <a:lnTo>
                    <a:pt x="9932" y="1"/>
                  </a:lnTo>
                  <a:cubicBezTo>
                    <a:pt x="18338" y="3454"/>
                    <a:pt x="23911" y="12027"/>
                    <a:pt x="23268" y="21481"/>
                  </a:cubicBezTo>
                  <a:lnTo>
                    <a:pt x="19053" y="82422"/>
                  </a:lnTo>
                  <a:cubicBezTo>
                    <a:pt x="18338" y="93043"/>
                    <a:pt x="10289" y="101545"/>
                    <a:pt x="1" y="103045"/>
                  </a:cubicBezTo>
                  <a:cubicBezTo>
                    <a:pt x="3383" y="105022"/>
                    <a:pt x="7264" y="106141"/>
                    <a:pt x="11384" y="106141"/>
                  </a:cubicBezTo>
                  <a:cubicBezTo>
                    <a:pt x="23172" y="106141"/>
                    <a:pt x="32936" y="97044"/>
                    <a:pt x="33746" y="85280"/>
                  </a:cubicBezTo>
                  <a:lnTo>
                    <a:pt x="37937" y="24339"/>
                  </a:lnTo>
                  <a:cubicBezTo>
                    <a:pt x="38699" y="13099"/>
                    <a:pt x="30698" y="3120"/>
                    <a:pt x="19529" y="1453"/>
                  </a:cubicBezTo>
                  <a:lnTo>
                    <a:pt x="9932" y="1"/>
                  </a:lnTo>
                  <a:close/>
                </a:path>
              </a:pathLst>
            </a:custGeom>
            <a:solidFill>
              <a:srgbClr val="335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72717" y="2601134"/>
              <a:ext cx="17573" cy="11880"/>
            </a:xfrm>
            <a:custGeom>
              <a:avLst/>
              <a:gdLst/>
              <a:ahLst/>
              <a:cxnLst/>
              <a:rect l="l" t="t" r="r" b="b"/>
              <a:pathLst>
                <a:path w="10217" h="6907" extrusionOk="0">
                  <a:moveTo>
                    <a:pt x="3525" y="0"/>
                  </a:moveTo>
                  <a:cubicBezTo>
                    <a:pt x="1596" y="0"/>
                    <a:pt x="0" y="1596"/>
                    <a:pt x="72" y="3548"/>
                  </a:cubicBezTo>
                  <a:cubicBezTo>
                    <a:pt x="120" y="5454"/>
                    <a:pt x="1787" y="6906"/>
                    <a:pt x="3692" y="6906"/>
                  </a:cubicBezTo>
                  <a:lnTo>
                    <a:pt x="6716" y="6906"/>
                  </a:lnTo>
                  <a:cubicBezTo>
                    <a:pt x="8645" y="6906"/>
                    <a:pt x="10217" y="5311"/>
                    <a:pt x="10169" y="3382"/>
                  </a:cubicBezTo>
                  <a:cubicBezTo>
                    <a:pt x="10098" y="1477"/>
                    <a:pt x="8431" y="0"/>
                    <a:pt x="6526" y="0"/>
                  </a:cubicBezTo>
                  <a:close/>
                </a:path>
              </a:pathLst>
            </a:custGeom>
            <a:solidFill>
              <a:srgbClr val="294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72717" y="2625792"/>
              <a:ext cx="17573" cy="11880"/>
            </a:xfrm>
            <a:custGeom>
              <a:avLst/>
              <a:gdLst/>
              <a:ahLst/>
              <a:cxnLst/>
              <a:rect l="l" t="t" r="r" b="b"/>
              <a:pathLst>
                <a:path w="10217" h="6907" extrusionOk="0">
                  <a:moveTo>
                    <a:pt x="3525" y="0"/>
                  </a:moveTo>
                  <a:cubicBezTo>
                    <a:pt x="1596" y="0"/>
                    <a:pt x="0" y="1572"/>
                    <a:pt x="72" y="3525"/>
                  </a:cubicBezTo>
                  <a:cubicBezTo>
                    <a:pt x="120" y="5430"/>
                    <a:pt x="1787" y="6906"/>
                    <a:pt x="3692" y="6906"/>
                  </a:cubicBezTo>
                  <a:lnTo>
                    <a:pt x="6716" y="6906"/>
                  </a:lnTo>
                  <a:cubicBezTo>
                    <a:pt x="8645" y="6906"/>
                    <a:pt x="10217" y="5287"/>
                    <a:pt x="10169" y="3358"/>
                  </a:cubicBezTo>
                  <a:cubicBezTo>
                    <a:pt x="10098" y="1453"/>
                    <a:pt x="8431" y="0"/>
                    <a:pt x="6526" y="0"/>
                  </a:cubicBezTo>
                  <a:close/>
                </a:path>
              </a:pathLst>
            </a:custGeom>
            <a:solidFill>
              <a:srgbClr val="294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72717" y="2651188"/>
              <a:ext cx="17573" cy="11880"/>
            </a:xfrm>
            <a:custGeom>
              <a:avLst/>
              <a:gdLst/>
              <a:ahLst/>
              <a:cxnLst/>
              <a:rect l="l" t="t" r="r" b="b"/>
              <a:pathLst>
                <a:path w="10217" h="6907" extrusionOk="0">
                  <a:moveTo>
                    <a:pt x="3525" y="0"/>
                  </a:moveTo>
                  <a:cubicBezTo>
                    <a:pt x="1596" y="0"/>
                    <a:pt x="0" y="1572"/>
                    <a:pt x="72" y="3549"/>
                  </a:cubicBezTo>
                  <a:cubicBezTo>
                    <a:pt x="120" y="5454"/>
                    <a:pt x="1787" y="6906"/>
                    <a:pt x="3692" y="6906"/>
                  </a:cubicBezTo>
                  <a:lnTo>
                    <a:pt x="6716" y="6906"/>
                  </a:lnTo>
                  <a:cubicBezTo>
                    <a:pt x="8645" y="6906"/>
                    <a:pt x="10217" y="5287"/>
                    <a:pt x="10169" y="3358"/>
                  </a:cubicBezTo>
                  <a:cubicBezTo>
                    <a:pt x="10098" y="1453"/>
                    <a:pt x="8431" y="0"/>
                    <a:pt x="6526" y="0"/>
                  </a:cubicBezTo>
                  <a:close/>
                </a:path>
              </a:pathLst>
            </a:custGeom>
            <a:solidFill>
              <a:srgbClr val="294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740001" y="2601134"/>
              <a:ext cx="17573" cy="11880"/>
            </a:xfrm>
            <a:custGeom>
              <a:avLst/>
              <a:gdLst/>
              <a:ahLst/>
              <a:cxnLst/>
              <a:rect l="l" t="t" r="r" b="b"/>
              <a:pathLst>
                <a:path w="10217" h="6907" extrusionOk="0">
                  <a:moveTo>
                    <a:pt x="3525" y="0"/>
                  </a:moveTo>
                  <a:cubicBezTo>
                    <a:pt x="1573" y="0"/>
                    <a:pt x="1" y="1596"/>
                    <a:pt x="72" y="3548"/>
                  </a:cubicBezTo>
                  <a:cubicBezTo>
                    <a:pt x="120" y="5454"/>
                    <a:pt x="1787" y="6906"/>
                    <a:pt x="3692" y="6906"/>
                  </a:cubicBezTo>
                  <a:lnTo>
                    <a:pt x="6693" y="6906"/>
                  </a:lnTo>
                  <a:cubicBezTo>
                    <a:pt x="8669" y="6906"/>
                    <a:pt x="10217" y="5311"/>
                    <a:pt x="10146" y="3382"/>
                  </a:cubicBezTo>
                  <a:cubicBezTo>
                    <a:pt x="10098" y="1477"/>
                    <a:pt x="8431" y="0"/>
                    <a:pt x="6526" y="0"/>
                  </a:cubicBezTo>
                  <a:close/>
                </a:path>
              </a:pathLst>
            </a:custGeom>
            <a:solidFill>
              <a:srgbClr val="294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40001" y="2625792"/>
              <a:ext cx="17573" cy="11880"/>
            </a:xfrm>
            <a:custGeom>
              <a:avLst/>
              <a:gdLst/>
              <a:ahLst/>
              <a:cxnLst/>
              <a:rect l="l" t="t" r="r" b="b"/>
              <a:pathLst>
                <a:path w="10217" h="6907" extrusionOk="0">
                  <a:moveTo>
                    <a:pt x="3525" y="0"/>
                  </a:moveTo>
                  <a:cubicBezTo>
                    <a:pt x="1573" y="0"/>
                    <a:pt x="1" y="1572"/>
                    <a:pt x="72" y="3525"/>
                  </a:cubicBezTo>
                  <a:cubicBezTo>
                    <a:pt x="120" y="5430"/>
                    <a:pt x="1787" y="6906"/>
                    <a:pt x="3692" y="6906"/>
                  </a:cubicBezTo>
                  <a:lnTo>
                    <a:pt x="6693" y="6906"/>
                  </a:lnTo>
                  <a:cubicBezTo>
                    <a:pt x="8669" y="6906"/>
                    <a:pt x="10217" y="5287"/>
                    <a:pt x="10146" y="3358"/>
                  </a:cubicBezTo>
                  <a:cubicBezTo>
                    <a:pt x="10098" y="1453"/>
                    <a:pt x="8431" y="0"/>
                    <a:pt x="6526" y="0"/>
                  </a:cubicBezTo>
                  <a:close/>
                </a:path>
              </a:pathLst>
            </a:custGeom>
            <a:solidFill>
              <a:srgbClr val="294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40001" y="2651188"/>
              <a:ext cx="17573" cy="11880"/>
            </a:xfrm>
            <a:custGeom>
              <a:avLst/>
              <a:gdLst/>
              <a:ahLst/>
              <a:cxnLst/>
              <a:rect l="l" t="t" r="r" b="b"/>
              <a:pathLst>
                <a:path w="10217" h="6907" extrusionOk="0">
                  <a:moveTo>
                    <a:pt x="3525" y="0"/>
                  </a:moveTo>
                  <a:cubicBezTo>
                    <a:pt x="1573" y="0"/>
                    <a:pt x="1" y="1572"/>
                    <a:pt x="72" y="3549"/>
                  </a:cubicBezTo>
                  <a:cubicBezTo>
                    <a:pt x="120" y="5454"/>
                    <a:pt x="1787" y="6906"/>
                    <a:pt x="3692" y="6906"/>
                  </a:cubicBezTo>
                  <a:lnTo>
                    <a:pt x="6693" y="6906"/>
                  </a:lnTo>
                  <a:cubicBezTo>
                    <a:pt x="8669" y="6906"/>
                    <a:pt x="10217" y="5287"/>
                    <a:pt x="10146" y="3358"/>
                  </a:cubicBezTo>
                  <a:cubicBezTo>
                    <a:pt x="10098" y="1453"/>
                    <a:pt x="8431" y="0"/>
                    <a:pt x="6526" y="0"/>
                  </a:cubicBezTo>
                  <a:close/>
                </a:path>
              </a:pathLst>
            </a:custGeom>
            <a:solidFill>
              <a:srgbClr val="294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5804601" y="3524302"/>
            <a:ext cx="169396" cy="307518"/>
            <a:chOff x="1433592" y="1718021"/>
            <a:chExt cx="224099" cy="406823"/>
          </a:xfrm>
        </p:grpSpPr>
        <p:sp>
          <p:nvSpPr>
            <p:cNvPr id="81" name="Google Shape;81;p15"/>
            <p:cNvSpPr/>
            <p:nvPr/>
          </p:nvSpPr>
          <p:spPr>
            <a:xfrm>
              <a:off x="1593258" y="1732975"/>
              <a:ext cx="50874" cy="35358"/>
            </a:xfrm>
            <a:custGeom>
              <a:avLst/>
              <a:gdLst/>
              <a:ahLst/>
              <a:cxnLst/>
              <a:rect l="l" t="t" r="r" b="b"/>
              <a:pathLst>
                <a:path w="29578" h="20557" extrusionOk="0">
                  <a:moveTo>
                    <a:pt x="24819" y="1"/>
                  </a:moveTo>
                  <a:cubicBezTo>
                    <a:pt x="24474" y="1"/>
                    <a:pt x="24121" y="38"/>
                    <a:pt x="23767" y="118"/>
                  </a:cubicBezTo>
                  <a:lnTo>
                    <a:pt x="3739" y="4643"/>
                  </a:lnTo>
                  <a:cubicBezTo>
                    <a:pt x="1548" y="5119"/>
                    <a:pt x="0" y="7072"/>
                    <a:pt x="0" y="9286"/>
                  </a:cubicBezTo>
                  <a:lnTo>
                    <a:pt x="0" y="15788"/>
                  </a:lnTo>
                  <a:cubicBezTo>
                    <a:pt x="0" y="18484"/>
                    <a:pt x="2183" y="20556"/>
                    <a:pt x="4730" y="20556"/>
                  </a:cubicBezTo>
                  <a:cubicBezTo>
                    <a:pt x="5085" y="20556"/>
                    <a:pt x="5447" y="20516"/>
                    <a:pt x="5811" y="20431"/>
                  </a:cubicBezTo>
                  <a:lnTo>
                    <a:pt x="25839" y="15907"/>
                  </a:lnTo>
                  <a:cubicBezTo>
                    <a:pt x="28030" y="15430"/>
                    <a:pt x="29578" y="13501"/>
                    <a:pt x="29578" y="11263"/>
                  </a:cubicBezTo>
                  <a:lnTo>
                    <a:pt x="29578" y="4762"/>
                  </a:lnTo>
                  <a:cubicBezTo>
                    <a:pt x="29578" y="2076"/>
                    <a:pt x="27378" y="1"/>
                    <a:pt x="24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624265" y="1732892"/>
              <a:ext cx="19868" cy="30515"/>
            </a:xfrm>
            <a:custGeom>
              <a:avLst/>
              <a:gdLst/>
              <a:ahLst/>
              <a:cxnLst/>
              <a:rect l="l" t="t" r="r" b="b"/>
              <a:pathLst>
                <a:path w="11551" h="17741" extrusionOk="0">
                  <a:moveTo>
                    <a:pt x="6792" y="1"/>
                  </a:moveTo>
                  <a:cubicBezTo>
                    <a:pt x="6447" y="1"/>
                    <a:pt x="6094" y="39"/>
                    <a:pt x="5740" y="118"/>
                  </a:cubicBezTo>
                  <a:lnTo>
                    <a:pt x="1" y="1404"/>
                  </a:lnTo>
                  <a:lnTo>
                    <a:pt x="1" y="17741"/>
                  </a:lnTo>
                  <a:lnTo>
                    <a:pt x="7812" y="15979"/>
                  </a:lnTo>
                  <a:cubicBezTo>
                    <a:pt x="10003" y="15502"/>
                    <a:pt x="11551" y="13573"/>
                    <a:pt x="11551" y="11335"/>
                  </a:cubicBezTo>
                  <a:lnTo>
                    <a:pt x="11551" y="4762"/>
                  </a:lnTo>
                  <a:cubicBezTo>
                    <a:pt x="11551" y="2076"/>
                    <a:pt x="9351" y="1"/>
                    <a:pt x="6792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447846" y="1732975"/>
              <a:ext cx="50876" cy="35355"/>
            </a:xfrm>
            <a:custGeom>
              <a:avLst/>
              <a:gdLst/>
              <a:ahLst/>
              <a:cxnLst/>
              <a:rect l="l" t="t" r="r" b="b"/>
              <a:pathLst>
                <a:path w="29579" h="20555" extrusionOk="0">
                  <a:moveTo>
                    <a:pt x="4759" y="1"/>
                  </a:moveTo>
                  <a:cubicBezTo>
                    <a:pt x="2200" y="1"/>
                    <a:pt x="1" y="2076"/>
                    <a:pt x="1" y="4762"/>
                  </a:cubicBezTo>
                  <a:lnTo>
                    <a:pt x="1" y="11263"/>
                  </a:lnTo>
                  <a:cubicBezTo>
                    <a:pt x="1" y="13501"/>
                    <a:pt x="1549" y="15430"/>
                    <a:pt x="3740" y="15907"/>
                  </a:cubicBezTo>
                  <a:lnTo>
                    <a:pt x="23768" y="20431"/>
                  </a:lnTo>
                  <a:cubicBezTo>
                    <a:pt x="24127" y="20515"/>
                    <a:pt x="24484" y="20554"/>
                    <a:pt x="24834" y="20554"/>
                  </a:cubicBezTo>
                  <a:cubicBezTo>
                    <a:pt x="27387" y="20554"/>
                    <a:pt x="29578" y="18447"/>
                    <a:pt x="29578" y="15788"/>
                  </a:cubicBezTo>
                  <a:lnTo>
                    <a:pt x="29578" y="9286"/>
                  </a:lnTo>
                  <a:cubicBezTo>
                    <a:pt x="29578" y="7072"/>
                    <a:pt x="28031" y="5119"/>
                    <a:pt x="25840" y="4643"/>
                  </a:cubicBezTo>
                  <a:lnTo>
                    <a:pt x="5812" y="118"/>
                  </a:lnTo>
                  <a:cubicBezTo>
                    <a:pt x="5457" y="38"/>
                    <a:pt x="5105" y="1"/>
                    <a:pt x="4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599607" y="1834680"/>
              <a:ext cx="50874" cy="35317"/>
            </a:xfrm>
            <a:custGeom>
              <a:avLst/>
              <a:gdLst/>
              <a:ahLst/>
              <a:cxnLst/>
              <a:rect l="l" t="t" r="r" b="b"/>
              <a:pathLst>
                <a:path w="29578" h="20533" extrusionOk="0">
                  <a:moveTo>
                    <a:pt x="24820" y="1"/>
                  </a:moveTo>
                  <a:cubicBezTo>
                    <a:pt x="24474" y="1"/>
                    <a:pt x="24122" y="38"/>
                    <a:pt x="23767" y="118"/>
                  </a:cubicBezTo>
                  <a:lnTo>
                    <a:pt x="3739" y="4643"/>
                  </a:lnTo>
                  <a:cubicBezTo>
                    <a:pt x="1548" y="5119"/>
                    <a:pt x="1" y="7048"/>
                    <a:pt x="1" y="9286"/>
                  </a:cubicBezTo>
                  <a:lnTo>
                    <a:pt x="1" y="15764"/>
                  </a:lnTo>
                  <a:cubicBezTo>
                    <a:pt x="1" y="18460"/>
                    <a:pt x="2183" y="20532"/>
                    <a:pt x="4730" y="20532"/>
                  </a:cubicBezTo>
                  <a:cubicBezTo>
                    <a:pt x="5085" y="20532"/>
                    <a:pt x="5447" y="20492"/>
                    <a:pt x="5811" y="20408"/>
                  </a:cubicBezTo>
                  <a:lnTo>
                    <a:pt x="25839" y="15883"/>
                  </a:lnTo>
                  <a:cubicBezTo>
                    <a:pt x="28030" y="15407"/>
                    <a:pt x="29578" y="13478"/>
                    <a:pt x="29578" y="11239"/>
                  </a:cubicBezTo>
                  <a:lnTo>
                    <a:pt x="29578" y="4762"/>
                  </a:lnTo>
                  <a:cubicBezTo>
                    <a:pt x="29578" y="2076"/>
                    <a:pt x="27379" y="1"/>
                    <a:pt x="24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629836" y="1834790"/>
              <a:ext cx="20686" cy="30446"/>
            </a:xfrm>
            <a:custGeom>
              <a:avLst/>
              <a:gdLst/>
              <a:ahLst/>
              <a:cxnLst/>
              <a:rect l="l" t="t" r="r" b="b"/>
              <a:pathLst>
                <a:path w="12027" h="17701" extrusionOk="0">
                  <a:moveTo>
                    <a:pt x="7274" y="0"/>
                  </a:moveTo>
                  <a:cubicBezTo>
                    <a:pt x="6919" y="0"/>
                    <a:pt x="6557" y="41"/>
                    <a:pt x="6192" y="125"/>
                  </a:cubicBezTo>
                  <a:lnTo>
                    <a:pt x="1" y="1507"/>
                  </a:lnTo>
                  <a:lnTo>
                    <a:pt x="1" y="17700"/>
                  </a:lnTo>
                  <a:lnTo>
                    <a:pt x="8312" y="15819"/>
                  </a:lnTo>
                  <a:cubicBezTo>
                    <a:pt x="10479" y="15343"/>
                    <a:pt x="12027" y="13414"/>
                    <a:pt x="12027" y="11175"/>
                  </a:cubicBezTo>
                  <a:lnTo>
                    <a:pt x="12027" y="4745"/>
                  </a:lnTo>
                  <a:cubicBezTo>
                    <a:pt x="12006" y="2070"/>
                    <a:pt x="9821" y="0"/>
                    <a:pt x="7274" y="0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441498" y="1834680"/>
              <a:ext cx="50876" cy="35315"/>
            </a:xfrm>
            <a:custGeom>
              <a:avLst/>
              <a:gdLst/>
              <a:ahLst/>
              <a:cxnLst/>
              <a:rect l="l" t="t" r="r" b="b"/>
              <a:pathLst>
                <a:path w="29579" h="20532" extrusionOk="0">
                  <a:moveTo>
                    <a:pt x="4759" y="1"/>
                  </a:moveTo>
                  <a:cubicBezTo>
                    <a:pt x="2200" y="1"/>
                    <a:pt x="1" y="2076"/>
                    <a:pt x="1" y="4762"/>
                  </a:cubicBezTo>
                  <a:lnTo>
                    <a:pt x="1" y="11239"/>
                  </a:lnTo>
                  <a:cubicBezTo>
                    <a:pt x="1" y="13478"/>
                    <a:pt x="1549" y="15407"/>
                    <a:pt x="3739" y="15883"/>
                  </a:cubicBezTo>
                  <a:lnTo>
                    <a:pt x="23767" y="20408"/>
                  </a:lnTo>
                  <a:cubicBezTo>
                    <a:pt x="24129" y="20492"/>
                    <a:pt x="24489" y="20532"/>
                    <a:pt x="24841" y="20532"/>
                  </a:cubicBezTo>
                  <a:cubicBezTo>
                    <a:pt x="27391" y="20532"/>
                    <a:pt x="29578" y="18442"/>
                    <a:pt x="29578" y="15764"/>
                  </a:cubicBezTo>
                  <a:lnTo>
                    <a:pt x="29578" y="9286"/>
                  </a:lnTo>
                  <a:cubicBezTo>
                    <a:pt x="29578" y="7048"/>
                    <a:pt x="28030" y="5119"/>
                    <a:pt x="25839" y="4643"/>
                  </a:cubicBezTo>
                  <a:lnTo>
                    <a:pt x="5811" y="118"/>
                  </a:lnTo>
                  <a:cubicBezTo>
                    <a:pt x="5457" y="38"/>
                    <a:pt x="5105" y="1"/>
                    <a:pt x="4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606776" y="2038104"/>
              <a:ext cx="50874" cy="35331"/>
            </a:xfrm>
            <a:custGeom>
              <a:avLst/>
              <a:gdLst/>
              <a:ahLst/>
              <a:cxnLst/>
              <a:rect l="l" t="t" r="r" b="b"/>
              <a:pathLst>
                <a:path w="29578" h="20541" extrusionOk="0">
                  <a:moveTo>
                    <a:pt x="24789" y="0"/>
                  </a:moveTo>
                  <a:cubicBezTo>
                    <a:pt x="24453" y="0"/>
                    <a:pt x="24111" y="36"/>
                    <a:pt x="23767" y="110"/>
                  </a:cubicBezTo>
                  <a:lnTo>
                    <a:pt x="3739" y="4635"/>
                  </a:lnTo>
                  <a:cubicBezTo>
                    <a:pt x="1548" y="5111"/>
                    <a:pt x="0" y="7040"/>
                    <a:pt x="0" y="9278"/>
                  </a:cubicBezTo>
                  <a:lnTo>
                    <a:pt x="0" y="15780"/>
                  </a:lnTo>
                  <a:cubicBezTo>
                    <a:pt x="0" y="18465"/>
                    <a:pt x="2200" y="20541"/>
                    <a:pt x="4759" y="20541"/>
                  </a:cubicBezTo>
                  <a:cubicBezTo>
                    <a:pt x="5104" y="20541"/>
                    <a:pt x="5457" y="20503"/>
                    <a:pt x="5811" y="20424"/>
                  </a:cubicBezTo>
                  <a:lnTo>
                    <a:pt x="25839" y="15899"/>
                  </a:lnTo>
                  <a:cubicBezTo>
                    <a:pt x="28030" y="15423"/>
                    <a:pt x="29578" y="13470"/>
                    <a:pt x="29578" y="11255"/>
                  </a:cubicBezTo>
                  <a:lnTo>
                    <a:pt x="29578" y="4754"/>
                  </a:lnTo>
                  <a:cubicBezTo>
                    <a:pt x="29578" y="2079"/>
                    <a:pt x="27361" y="0"/>
                    <a:pt x="24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637005" y="2038037"/>
              <a:ext cx="20686" cy="30690"/>
            </a:xfrm>
            <a:custGeom>
              <a:avLst/>
              <a:gdLst/>
              <a:ahLst/>
              <a:cxnLst/>
              <a:rect l="l" t="t" r="r" b="b"/>
              <a:pathLst>
                <a:path w="12027" h="17843" extrusionOk="0">
                  <a:moveTo>
                    <a:pt x="7273" y="0"/>
                  </a:moveTo>
                  <a:cubicBezTo>
                    <a:pt x="6918" y="0"/>
                    <a:pt x="6556" y="41"/>
                    <a:pt x="6192" y="125"/>
                  </a:cubicBezTo>
                  <a:lnTo>
                    <a:pt x="0" y="1530"/>
                  </a:lnTo>
                  <a:lnTo>
                    <a:pt x="0" y="17843"/>
                  </a:lnTo>
                  <a:lnTo>
                    <a:pt x="8311" y="15962"/>
                  </a:lnTo>
                  <a:cubicBezTo>
                    <a:pt x="10479" y="15485"/>
                    <a:pt x="12026" y="13556"/>
                    <a:pt x="12026" y="11318"/>
                  </a:cubicBezTo>
                  <a:lnTo>
                    <a:pt x="12026" y="4769"/>
                  </a:lnTo>
                  <a:cubicBezTo>
                    <a:pt x="12006" y="2073"/>
                    <a:pt x="9820" y="0"/>
                    <a:pt x="7273" y="0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33592" y="2038104"/>
              <a:ext cx="50835" cy="35318"/>
            </a:xfrm>
            <a:custGeom>
              <a:avLst/>
              <a:gdLst/>
              <a:ahLst/>
              <a:cxnLst/>
              <a:rect l="l" t="t" r="r" b="b"/>
              <a:pathLst>
                <a:path w="29555" h="20534" extrusionOk="0">
                  <a:moveTo>
                    <a:pt x="4766" y="0"/>
                  </a:moveTo>
                  <a:cubicBezTo>
                    <a:pt x="2198" y="0"/>
                    <a:pt x="0" y="2079"/>
                    <a:pt x="0" y="4754"/>
                  </a:cubicBezTo>
                  <a:lnTo>
                    <a:pt x="0" y="11255"/>
                  </a:lnTo>
                  <a:cubicBezTo>
                    <a:pt x="0" y="13470"/>
                    <a:pt x="1548" y="15423"/>
                    <a:pt x="3715" y="15899"/>
                  </a:cubicBezTo>
                  <a:lnTo>
                    <a:pt x="23743" y="20424"/>
                  </a:lnTo>
                  <a:cubicBezTo>
                    <a:pt x="24088" y="20498"/>
                    <a:pt x="24430" y="20533"/>
                    <a:pt x="24766" y="20533"/>
                  </a:cubicBezTo>
                  <a:cubicBezTo>
                    <a:pt x="27338" y="20533"/>
                    <a:pt x="29554" y="18455"/>
                    <a:pt x="29554" y="15780"/>
                  </a:cubicBezTo>
                  <a:lnTo>
                    <a:pt x="29554" y="9278"/>
                  </a:lnTo>
                  <a:cubicBezTo>
                    <a:pt x="29554" y="7040"/>
                    <a:pt x="28006" y="5111"/>
                    <a:pt x="25839" y="4635"/>
                  </a:cubicBezTo>
                  <a:lnTo>
                    <a:pt x="5787" y="110"/>
                  </a:lnTo>
                  <a:cubicBezTo>
                    <a:pt x="5443" y="36"/>
                    <a:pt x="5101" y="0"/>
                    <a:pt x="4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602803" y="1936413"/>
              <a:ext cx="50833" cy="35331"/>
            </a:xfrm>
            <a:custGeom>
              <a:avLst/>
              <a:gdLst/>
              <a:ahLst/>
              <a:cxnLst/>
              <a:rect l="l" t="t" r="r" b="b"/>
              <a:pathLst>
                <a:path w="29554" h="20541" extrusionOk="0">
                  <a:moveTo>
                    <a:pt x="24825" y="1"/>
                  </a:moveTo>
                  <a:cubicBezTo>
                    <a:pt x="24470" y="1"/>
                    <a:pt x="24107" y="41"/>
                    <a:pt x="23743" y="126"/>
                  </a:cubicBezTo>
                  <a:lnTo>
                    <a:pt x="3715" y="4650"/>
                  </a:lnTo>
                  <a:cubicBezTo>
                    <a:pt x="1548" y="5127"/>
                    <a:pt x="0" y="7056"/>
                    <a:pt x="0" y="9294"/>
                  </a:cubicBezTo>
                  <a:lnTo>
                    <a:pt x="0" y="15772"/>
                  </a:lnTo>
                  <a:cubicBezTo>
                    <a:pt x="0" y="18468"/>
                    <a:pt x="2183" y="20540"/>
                    <a:pt x="4729" y="20540"/>
                  </a:cubicBezTo>
                  <a:cubicBezTo>
                    <a:pt x="5084" y="20540"/>
                    <a:pt x="5447" y="20500"/>
                    <a:pt x="5811" y="20416"/>
                  </a:cubicBezTo>
                  <a:lnTo>
                    <a:pt x="25839" y="15891"/>
                  </a:lnTo>
                  <a:cubicBezTo>
                    <a:pt x="28006" y="15415"/>
                    <a:pt x="29554" y="13486"/>
                    <a:pt x="29554" y="11247"/>
                  </a:cubicBezTo>
                  <a:lnTo>
                    <a:pt x="29554" y="4770"/>
                  </a:lnTo>
                  <a:cubicBezTo>
                    <a:pt x="29554" y="2073"/>
                    <a:pt x="27371" y="1"/>
                    <a:pt x="24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634588" y="1936562"/>
              <a:ext cx="19089" cy="29969"/>
            </a:xfrm>
            <a:custGeom>
              <a:avLst/>
              <a:gdLst/>
              <a:ahLst/>
              <a:cxnLst/>
              <a:rect l="l" t="t" r="r" b="b"/>
              <a:pathLst>
                <a:path w="11098" h="17424" extrusionOk="0">
                  <a:moveTo>
                    <a:pt x="6285" y="0"/>
                  </a:moveTo>
                  <a:cubicBezTo>
                    <a:pt x="5949" y="0"/>
                    <a:pt x="5607" y="36"/>
                    <a:pt x="5263" y="110"/>
                  </a:cubicBezTo>
                  <a:lnTo>
                    <a:pt x="0" y="1301"/>
                  </a:lnTo>
                  <a:lnTo>
                    <a:pt x="0" y="17423"/>
                  </a:lnTo>
                  <a:lnTo>
                    <a:pt x="7383" y="15756"/>
                  </a:lnTo>
                  <a:cubicBezTo>
                    <a:pt x="9574" y="15280"/>
                    <a:pt x="11098" y="13327"/>
                    <a:pt x="11098" y="11112"/>
                  </a:cubicBezTo>
                  <a:lnTo>
                    <a:pt x="11098" y="4754"/>
                  </a:lnTo>
                  <a:cubicBezTo>
                    <a:pt x="11077" y="2079"/>
                    <a:pt x="8857" y="0"/>
                    <a:pt x="6285" y="0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438343" y="1936628"/>
              <a:ext cx="50835" cy="35102"/>
            </a:xfrm>
            <a:custGeom>
              <a:avLst/>
              <a:gdLst/>
              <a:ahLst/>
              <a:cxnLst/>
              <a:rect l="l" t="t" r="r" b="b"/>
              <a:pathLst>
                <a:path w="29555" h="20408" extrusionOk="0">
                  <a:moveTo>
                    <a:pt x="5812" y="1"/>
                  </a:moveTo>
                  <a:cubicBezTo>
                    <a:pt x="2597" y="1"/>
                    <a:pt x="1" y="2573"/>
                    <a:pt x="1" y="5788"/>
                  </a:cubicBezTo>
                  <a:lnTo>
                    <a:pt x="1" y="11122"/>
                  </a:lnTo>
                  <a:cubicBezTo>
                    <a:pt x="1" y="13361"/>
                    <a:pt x="1549" y="15290"/>
                    <a:pt x="3716" y="15766"/>
                  </a:cubicBezTo>
                  <a:lnTo>
                    <a:pt x="23744" y="20291"/>
                  </a:lnTo>
                  <a:cubicBezTo>
                    <a:pt x="24098" y="20370"/>
                    <a:pt x="24450" y="20408"/>
                    <a:pt x="24796" y="20408"/>
                  </a:cubicBezTo>
                  <a:cubicBezTo>
                    <a:pt x="27355" y="20408"/>
                    <a:pt x="29555" y="18332"/>
                    <a:pt x="29555" y="15647"/>
                  </a:cubicBezTo>
                  <a:lnTo>
                    <a:pt x="29555" y="9169"/>
                  </a:lnTo>
                  <a:cubicBezTo>
                    <a:pt x="29555" y="6931"/>
                    <a:pt x="28007" y="5002"/>
                    <a:pt x="25840" y="4525"/>
                  </a:cubicBezTo>
                  <a:lnTo>
                    <a:pt x="5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481107" y="1718021"/>
              <a:ext cx="129642" cy="73895"/>
            </a:xfrm>
            <a:custGeom>
              <a:avLst/>
              <a:gdLst/>
              <a:ahLst/>
              <a:cxnLst/>
              <a:rect l="l" t="t" r="r" b="b"/>
              <a:pathLst>
                <a:path w="75373" h="42962" extrusionOk="0">
                  <a:moveTo>
                    <a:pt x="9002" y="0"/>
                  </a:moveTo>
                  <a:cubicBezTo>
                    <a:pt x="5501" y="0"/>
                    <a:pt x="2310" y="2239"/>
                    <a:pt x="1262" y="5621"/>
                  </a:cubicBezTo>
                  <a:cubicBezTo>
                    <a:pt x="72" y="9502"/>
                    <a:pt x="1691" y="13170"/>
                    <a:pt x="4573" y="15051"/>
                  </a:cubicBezTo>
                  <a:cubicBezTo>
                    <a:pt x="5740" y="15813"/>
                    <a:pt x="6740" y="16861"/>
                    <a:pt x="7335" y="18123"/>
                  </a:cubicBezTo>
                  <a:cubicBezTo>
                    <a:pt x="9074" y="21838"/>
                    <a:pt x="7692" y="25887"/>
                    <a:pt x="4596" y="27911"/>
                  </a:cubicBezTo>
                  <a:cubicBezTo>
                    <a:pt x="1620" y="29840"/>
                    <a:pt x="0" y="33674"/>
                    <a:pt x="1381" y="37699"/>
                  </a:cubicBezTo>
                  <a:cubicBezTo>
                    <a:pt x="2501" y="40914"/>
                    <a:pt x="5620" y="42962"/>
                    <a:pt x="9002" y="42962"/>
                  </a:cubicBezTo>
                  <a:lnTo>
                    <a:pt x="66347" y="42962"/>
                  </a:lnTo>
                  <a:cubicBezTo>
                    <a:pt x="69872" y="42962"/>
                    <a:pt x="73039" y="40747"/>
                    <a:pt x="74087" y="37365"/>
                  </a:cubicBezTo>
                  <a:cubicBezTo>
                    <a:pt x="75278" y="33483"/>
                    <a:pt x="73682" y="29816"/>
                    <a:pt x="70777" y="27935"/>
                  </a:cubicBezTo>
                  <a:cubicBezTo>
                    <a:pt x="69634" y="27173"/>
                    <a:pt x="68610" y="26125"/>
                    <a:pt x="68014" y="24863"/>
                  </a:cubicBezTo>
                  <a:cubicBezTo>
                    <a:pt x="66276" y="21148"/>
                    <a:pt x="67657" y="17099"/>
                    <a:pt x="70753" y="15075"/>
                  </a:cubicBezTo>
                  <a:cubicBezTo>
                    <a:pt x="73730" y="13146"/>
                    <a:pt x="75373" y="9288"/>
                    <a:pt x="73968" y="5287"/>
                  </a:cubicBezTo>
                  <a:cubicBezTo>
                    <a:pt x="72873" y="2072"/>
                    <a:pt x="69729" y="0"/>
                    <a:pt x="6634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471973" y="1791914"/>
              <a:ext cx="147502" cy="27814"/>
            </a:xfrm>
            <a:custGeom>
              <a:avLst/>
              <a:gdLst/>
              <a:ahLst/>
              <a:cxnLst/>
              <a:rect l="l" t="t" r="r" b="b"/>
              <a:pathLst>
                <a:path w="85757" h="16171" extrusionOk="0">
                  <a:moveTo>
                    <a:pt x="9169" y="1"/>
                  </a:moveTo>
                  <a:cubicBezTo>
                    <a:pt x="4025" y="1"/>
                    <a:pt x="1" y="4835"/>
                    <a:pt x="1334" y="10193"/>
                  </a:cubicBezTo>
                  <a:cubicBezTo>
                    <a:pt x="2168" y="13480"/>
                    <a:pt x="5811" y="16171"/>
                    <a:pt x="9241" y="16171"/>
                  </a:cubicBezTo>
                  <a:lnTo>
                    <a:pt x="76802" y="16171"/>
                  </a:lnTo>
                  <a:cubicBezTo>
                    <a:pt x="81803" y="16171"/>
                    <a:pt x="85757" y="11622"/>
                    <a:pt x="84733" y="6407"/>
                  </a:cubicBezTo>
                  <a:cubicBezTo>
                    <a:pt x="84018" y="2858"/>
                    <a:pt x="80327" y="1"/>
                    <a:pt x="76707" y="1"/>
                  </a:cubicBezTo>
                  <a:close/>
                </a:path>
              </a:pathLst>
            </a:custGeom>
            <a:solidFill>
              <a:srgbClr val="CBC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582486" y="1791914"/>
              <a:ext cx="34859" cy="27814"/>
            </a:xfrm>
            <a:custGeom>
              <a:avLst/>
              <a:gdLst/>
              <a:ahLst/>
              <a:cxnLst/>
              <a:rect l="l" t="t" r="r" b="b"/>
              <a:pathLst>
                <a:path w="20267" h="16171" extrusionOk="0">
                  <a:moveTo>
                    <a:pt x="0" y="1"/>
                  </a:moveTo>
                  <a:cubicBezTo>
                    <a:pt x="4453" y="1"/>
                    <a:pt x="8097" y="3644"/>
                    <a:pt x="8097" y="8097"/>
                  </a:cubicBezTo>
                  <a:cubicBezTo>
                    <a:pt x="8097" y="10336"/>
                    <a:pt x="7192" y="12360"/>
                    <a:pt x="5739" y="13813"/>
                  </a:cubicBezTo>
                  <a:cubicBezTo>
                    <a:pt x="4287" y="15266"/>
                    <a:pt x="2262" y="16171"/>
                    <a:pt x="24" y="16171"/>
                  </a:cubicBezTo>
                  <a:lnTo>
                    <a:pt x="12193" y="16171"/>
                  </a:lnTo>
                  <a:cubicBezTo>
                    <a:pt x="14432" y="16171"/>
                    <a:pt x="16456" y="15266"/>
                    <a:pt x="17909" y="13813"/>
                  </a:cubicBezTo>
                  <a:cubicBezTo>
                    <a:pt x="19361" y="12360"/>
                    <a:pt x="20266" y="10336"/>
                    <a:pt x="20266" y="8097"/>
                  </a:cubicBezTo>
                  <a:cubicBezTo>
                    <a:pt x="20266" y="3620"/>
                    <a:pt x="16623" y="1"/>
                    <a:pt x="12169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477831" y="1819726"/>
              <a:ext cx="136196" cy="73895"/>
            </a:xfrm>
            <a:custGeom>
              <a:avLst/>
              <a:gdLst/>
              <a:ahLst/>
              <a:cxnLst/>
              <a:rect l="l" t="t" r="r" b="b"/>
              <a:pathLst>
                <a:path w="79184" h="42962" extrusionOk="0">
                  <a:moveTo>
                    <a:pt x="9026" y="1"/>
                  </a:moveTo>
                  <a:cubicBezTo>
                    <a:pt x="5501" y="1"/>
                    <a:pt x="2310" y="2239"/>
                    <a:pt x="1286" y="5597"/>
                  </a:cubicBezTo>
                  <a:cubicBezTo>
                    <a:pt x="95" y="9502"/>
                    <a:pt x="1691" y="13170"/>
                    <a:pt x="4572" y="15027"/>
                  </a:cubicBezTo>
                  <a:cubicBezTo>
                    <a:pt x="5739" y="15813"/>
                    <a:pt x="6763" y="16837"/>
                    <a:pt x="7359" y="18099"/>
                  </a:cubicBezTo>
                  <a:cubicBezTo>
                    <a:pt x="9073" y="21814"/>
                    <a:pt x="7716" y="25863"/>
                    <a:pt x="4620" y="27887"/>
                  </a:cubicBezTo>
                  <a:cubicBezTo>
                    <a:pt x="1643" y="29840"/>
                    <a:pt x="0" y="33674"/>
                    <a:pt x="1405" y="37699"/>
                  </a:cubicBezTo>
                  <a:cubicBezTo>
                    <a:pt x="2501" y="40914"/>
                    <a:pt x="5620" y="42962"/>
                    <a:pt x="9026" y="42962"/>
                  </a:cubicBezTo>
                  <a:lnTo>
                    <a:pt x="70158" y="42962"/>
                  </a:lnTo>
                  <a:cubicBezTo>
                    <a:pt x="73682" y="42962"/>
                    <a:pt x="76849" y="40723"/>
                    <a:pt x="77897" y="37365"/>
                  </a:cubicBezTo>
                  <a:cubicBezTo>
                    <a:pt x="79088" y="33460"/>
                    <a:pt x="77492" y="29792"/>
                    <a:pt x="74587" y="27935"/>
                  </a:cubicBezTo>
                  <a:cubicBezTo>
                    <a:pt x="73444" y="27149"/>
                    <a:pt x="72420" y="26101"/>
                    <a:pt x="71825" y="24863"/>
                  </a:cubicBezTo>
                  <a:cubicBezTo>
                    <a:pt x="70086" y="21124"/>
                    <a:pt x="71467" y="17075"/>
                    <a:pt x="74563" y="15051"/>
                  </a:cubicBezTo>
                  <a:cubicBezTo>
                    <a:pt x="77540" y="13122"/>
                    <a:pt x="79183" y="9288"/>
                    <a:pt x="77778" y="5263"/>
                  </a:cubicBezTo>
                  <a:cubicBezTo>
                    <a:pt x="76683" y="2072"/>
                    <a:pt x="73539" y="1"/>
                    <a:pt x="7015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572328" y="1819767"/>
              <a:ext cx="41166" cy="73853"/>
            </a:xfrm>
            <a:custGeom>
              <a:avLst/>
              <a:gdLst/>
              <a:ahLst/>
              <a:cxnLst/>
              <a:rect l="l" t="t" r="r" b="b"/>
              <a:pathLst>
                <a:path w="23934" h="42938" extrusionOk="0">
                  <a:moveTo>
                    <a:pt x="0" y="0"/>
                  </a:moveTo>
                  <a:cubicBezTo>
                    <a:pt x="4525" y="0"/>
                    <a:pt x="8192" y="3668"/>
                    <a:pt x="8192" y="8192"/>
                  </a:cubicBezTo>
                  <a:cubicBezTo>
                    <a:pt x="8192" y="11050"/>
                    <a:pt x="6692" y="13575"/>
                    <a:pt x="4477" y="15027"/>
                  </a:cubicBezTo>
                  <a:cubicBezTo>
                    <a:pt x="3406" y="15742"/>
                    <a:pt x="2501" y="16718"/>
                    <a:pt x="1905" y="17813"/>
                  </a:cubicBezTo>
                  <a:cubicBezTo>
                    <a:pt x="1286" y="18909"/>
                    <a:pt x="953" y="20171"/>
                    <a:pt x="953" y="21481"/>
                  </a:cubicBezTo>
                  <a:cubicBezTo>
                    <a:pt x="953" y="24053"/>
                    <a:pt x="2286" y="26458"/>
                    <a:pt x="4477" y="27911"/>
                  </a:cubicBezTo>
                  <a:cubicBezTo>
                    <a:pt x="5596" y="28601"/>
                    <a:pt x="6525" y="29625"/>
                    <a:pt x="7168" y="30792"/>
                  </a:cubicBezTo>
                  <a:cubicBezTo>
                    <a:pt x="7835" y="31935"/>
                    <a:pt x="8192" y="33317"/>
                    <a:pt x="8192" y="34745"/>
                  </a:cubicBezTo>
                  <a:cubicBezTo>
                    <a:pt x="8192" y="39270"/>
                    <a:pt x="4525" y="42938"/>
                    <a:pt x="0" y="42938"/>
                  </a:cubicBezTo>
                  <a:lnTo>
                    <a:pt x="15027" y="42938"/>
                  </a:lnTo>
                  <a:cubicBezTo>
                    <a:pt x="19480" y="42938"/>
                    <a:pt x="23291" y="39508"/>
                    <a:pt x="23457" y="35079"/>
                  </a:cubicBezTo>
                  <a:cubicBezTo>
                    <a:pt x="23529" y="33531"/>
                    <a:pt x="23124" y="32031"/>
                    <a:pt x="22457" y="30792"/>
                  </a:cubicBezTo>
                  <a:cubicBezTo>
                    <a:pt x="21790" y="29625"/>
                    <a:pt x="20862" y="28601"/>
                    <a:pt x="19790" y="27935"/>
                  </a:cubicBezTo>
                  <a:cubicBezTo>
                    <a:pt x="17623" y="26506"/>
                    <a:pt x="16289" y="24077"/>
                    <a:pt x="16289" y="21505"/>
                  </a:cubicBezTo>
                  <a:cubicBezTo>
                    <a:pt x="16289" y="20195"/>
                    <a:pt x="16623" y="18933"/>
                    <a:pt x="17218" y="17837"/>
                  </a:cubicBezTo>
                  <a:cubicBezTo>
                    <a:pt x="17813" y="16742"/>
                    <a:pt x="18671" y="15789"/>
                    <a:pt x="19766" y="15075"/>
                  </a:cubicBezTo>
                  <a:cubicBezTo>
                    <a:pt x="21767" y="13765"/>
                    <a:pt x="23172" y="11574"/>
                    <a:pt x="23434" y="9074"/>
                  </a:cubicBezTo>
                  <a:cubicBezTo>
                    <a:pt x="23934" y="4192"/>
                    <a:pt x="19909" y="0"/>
                    <a:pt x="15003" y="0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468696" y="1893660"/>
              <a:ext cx="154465" cy="27814"/>
            </a:xfrm>
            <a:custGeom>
              <a:avLst/>
              <a:gdLst/>
              <a:ahLst/>
              <a:cxnLst/>
              <a:rect l="l" t="t" r="r" b="b"/>
              <a:pathLst>
                <a:path w="89805" h="16171" extrusionOk="0">
                  <a:moveTo>
                    <a:pt x="9169" y="0"/>
                  </a:moveTo>
                  <a:cubicBezTo>
                    <a:pt x="4025" y="0"/>
                    <a:pt x="0" y="4811"/>
                    <a:pt x="1334" y="10169"/>
                  </a:cubicBezTo>
                  <a:cubicBezTo>
                    <a:pt x="2168" y="13479"/>
                    <a:pt x="5811" y="16170"/>
                    <a:pt x="9240" y="16170"/>
                  </a:cubicBezTo>
                  <a:lnTo>
                    <a:pt x="80636" y="16170"/>
                  </a:lnTo>
                  <a:cubicBezTo>
                    <a:pt x="85804" y="16170"/>
                    <a:pt x="89805" y="11336"/>
                    <a:pt x="88471" y="5978"/>
                  </a:cubicBezTo>
                  <a:cubicBezTo>
                    <a:pt x="87638" y="2668"/>
                    <a:pt x="84018" y="0"/>
                    <a:pt x="80589" y="0"/>
                  </a:cubicBezTo>
                  <a:close/>
                </a:path>
              </a:pathLst>
            </a:custGeom>
            <a:solidFill>
              <a:srgbClr val="CBC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585680" y="1893619"/>
              <a:ext cx="34901" cy="27773"/>
            </a:xfrm>
            <a:custGeom>
              <a:avLst/>
              <a:gdLst/>
              <a:ahLst/>
              <a:cxnLst/>
              <a:rect l="l" t="t" r="r" b="b"/>
              <a:pathLst>
                <a:path w="20291" h="16147" extrusionOk="0">
                  <a:moveTo>
                    <a:pt x="1" y="1"/>
                  </a:moveTo>
                  <a:cubicBezTo>
                    <a:pt x="4478" y="1"/>
                    <a:pt x="8098" y="3620"/>
                    <a:pt x="8098" y="8098"/>
                  </a:cubicBezTo>
                  <a:cubicBezTo>
                    <a:pt x="8098" y="10312"/>
                    <a:pt x="7216" y="12336"/>
                    <a:pt x="5764" y="13813"/>
                  </a:cubicBezTo>
                  <a:cubicBezTo>
                    <a:pt x="4311" y="15266"/>
                    <a:pt x="2287" y="16147"/>
                    <a:pt x="48" y="16147"/>
                  </a:cubicBezTo>
                  <a:lnTo>
                    <a:pt x="12217" y="16147"/>
                  </a:lnTo>
                  <a:cubicBezTo>
                    <a:pt x="14456" y="16147"/>
                    <a:pt x="16480" y="15266"/>
                    <a:pt x="17933" y="13813"/>
                  </a:cubicBezTo>
                  <a:cubicBezTo>
                    <a:pt x="19386" y="12360"/>
                    <a:pt x="20291" y="10312"/>
                    <a:pt x="20291" y="8098"/>
                  </a:cubicBezTo>
                  <a:cubicBezTo>
                    <a:pt x="20291" y="3620"/>
                    <a:pt x="16671" y="1"/>
                    <a:pt x="12194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1474594" y="1921473"/>
              <a:ext cx="142547" cy="73853"/>
            </a:xfrm>
            <a:custGeom>
              <a:avLst/>
              <a:gdLst/>
              <a:ahLst/>
              <a:cxnLst/>
              <a:rect l="l" t="t" r="r" b="b"/>
              <a:pathLst>
                <a:path w="82876" h="42938" extrusionOk="0">
                  <a:moveTo>
                    <a:pt x="9026" y="0"/>
                  </a:moveTo>
                  <a:cubicBezTo>
                    <a:pt x="5502" y="0"/>
                    <a:pt x="2311" y="2215"/>
                    <a:pt x="1287" y="5597"/>
                  </a:cubicBezTo>
                  <a:cubicBezTo>
                    <a:pt x="96" y="9479"/>
                    <a:pt x="1692" y="13146"/>
                    <a:pt x="4597" y="15027"/>
                  </a:cubicBezTo>
                  <a:cubicBezTo>
                    <a:pt x="5740" y="15789"/>
                    <a:pt x="6764" y="16837"/>
                    <a:pt x="7359" y="18099"/>
                  </a:cubicBezTo>
                  <a:cubicBezTo>
                    <a:pt x="9074" y="21814"/>
                    <a:pt x="7717" y="25863"/>
                    <a:pt x="4621" y="27887"/>
                  </a:cubicBezTo>
                  <a:cubicBezTo>
                    <a:pt x="1644" y="29816"/>
                    <a:pt x="1" y="33650"/>
                    <a:pt x="1406" y="37675"/>
                  </a:cubicBezTo>
                  <a:cubicBezTo>
                    <a:pt x="2501" y="40890"/>
                    <a:pt x="5621" y="42938"/>
                    <a:pt x="9026" y="42938"/>
                  </a:cubicBezTo>
                  <a:lnTo>
                    <a:pt x="73945" y="42938"/>
                  </a:lnTo>
                  <a:cubicBezTo>
                    <a:pt x="77469" y="42938"/>
                    <a:pt x="80637" y="40723"/>
                    <a:pt x="81684" y="37341"/>
                  </a:cubicBezTo>
                  <a:cubicBezTo>
                    <a:pt x="82875" y="33460"/>
                    <a:pt x="81280" y="29792"/>
                    <a:pt x="78374" y="27911"/>
                  </a:cubicBezTo>
                  <a:cubicBezTo>
                    <a:pt x="77231" y="27149"/>
                    <a:pt x="76207" y="26101"/>
                    <a:pt x="75612" y="24839"/>
                  </a:cubicBezTo>
                  <a:cubicBezTo>
                    <a:pt x="73897" y="21124"/>
                    <a:pt x="75254" y="17075"/>
                    <a:pt x="78350" y="15051"/>
                  </a:cubicBezTo>
                  <a:cubicBezTo>
                    <a:pt x="80589" y="13575"/>
                    <a:pt x="82065" y="11026"/>
                    <a:pt x="82065" y="8169"/>
                  </a:cubicBezTo>
                  <a:cubicBezTo>
                    <a:pt x="82065" y="3644"/>
                    <a:pt x="78398" y="0"/>
                    <a:pt x="738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575604" y="1921555"/>
              <a:ext cx="41166" cy="73853"/>
            </a:xfrm>
            <a:custGeom>
              <a:avLst/>
              <a:gdLst/>
              <a:ahLst/>
              <a:cxnLst/>
              <a:rect l="l" t="t" r="r" b="b"/>
              <a:pathLst>
                <a:path w="23934" h="42938" extrusionOk="0">
                  <a:moveTo>
                    <a:pt x="0" y="0"/>
                  </a:moveTo>
                  <a:cubicBezTo>
                    <a:pt x="4525" y="0"/>
                    <a:pt x="8192" y="3667"/>
                    <a:pt x="8192" y="8192"/>
                  </a:cubicBezTo>
                  <a:cubicBezTo>
                    <a:pt x="8192" y="11050"/>
                    <a:pt x="6692" y="13574"/>
                    <a:pt x="4477" y="15051"/>
                  </a:cubicBezTo>
                  <a:cubicBezTo>
                    <a:pt x="3406" y="15765"/>
                    <a:pt x="2501" y="16718"/>
                    <a:pt x="1905" y="17813"/>
                  </a:cubicBezTo>
                  <a:cubicBezTo>
                    <a:pt x="1286" y="18909"/>
                    <a:pt x="953" y="20147"/>
                    <a:pt x="953" y="21481"/>
                  </a:cubicBezTo>
                  <a:cubicBezTo>
                    <a:pt x="953" y="24053"/>
                    <a:pt x="2286" y="26482"/>
                    <a:pt x="4477" y="27887"/>
                  </a:cubicBezTo>
                  <a:cubicBezTo>
                    <a:pt x="5597" y="28625"/>
                    <a:pt x="6525" y="29625"/>
                    <a:pt x="7168" y="30792"/>
                  </a:cubicBezTo>
                  <a:cubicBezTo>
                    <a:pt x="7835" y="31935"/>
                    <a:pt x="8192" y="33316"/>
                    <a:pt x="8192" y="34745"/>
                  </a:cubicBezTo>
                  <a:cubicBezTo>
                    <a:pt x="8192" y="39270"/>
                    <a:pt x="4525" y="42937"/>
                    <a:pt x="0" y="42937"/>
                  </a:cubicBezTo>
                  <a:lnTo>
                    <a:pt x="15027" y="42937"/>
                  </a:lnTo>
                  <a:cubicBezTo>
                    <a:pt x="19528" y="42937"/>
                    <a:pt x="23338" y="39413"/>
                    <a:pt x="23458" y="34912"/>
                  </a:cubicBezTo>
                  <a:cubicBezTo>
                    <a:pt x="23481" y="33412"/>
                    <a:pt x="23124" y="31983"/>
                    <a:pt x="22457" y="30744"/>
                  </a:cubicBezTo>
                  <a:cubicBezTo>
                    <a:pt x="21790" y="29554"/>
                    <a:pt x="20862" y="28577"/>
                    <a:pt x="19790" y="27934"/>
                  </a:cubicBezTo>
                  <a:cubicBezTo>
                    <a:pt x="17623" y="26505"/>
                    <a:pt x="16289" y="24100"/>
                    <a:pt x="16289" y="21504"/>
                  </a:cubicBezTo>
                  <a:cubicBezTo>
                    <a:pt x="16289" y="20195"/>
                    <a:pt x="16623" y="18932"/>
                    <a:pt x="17218" y="17837"/>
                  </a:cubicBezTo>
                  <a:cubicBezTo>
                    <a:pt x="17813" y="16742"/>
                    <a:pt x="18671" y="15789"/>
                    <a:pt x="19766" y="15075"/>
                  </a:cubicBezTo>
                  <a:cubicBezTo>
                    <a:pt x="21767" y="13765"/>
                    <a:pt x="23172" y="11598"/>
                    <a:pt x="23434" y="9097"/>
                  </a:cubicBezTo>
                  <a:cubicBezTo>
                    <a:pt x="23934" y="4215"/>
                    <a:pt x="19909" y="0"/>
                    <a:pt x="15003" y="0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465378" y="1995324"/>
              <a:ext cx="161059" cy="27814"/>
            </a:xfrm>
            <a:custGeom>
              <a:avLst/>
              <a:gdLst/>
              <a:ahLst/>
              <a:cxnLst/>
              <a:rect l="l" t="t" r="r" b="b"/>
              <a:pathLst>
                <a:path w="93639" h="16171" extrusionOk="0">
                  <a:moveTo>
                    <a:pt x="9169" y="1"/>
                  </a:moveTo>
                  <a:cubicBezTo>
                    <a:pt x="4025" y="1"/>
                    <a:pt x="0" y="4835"/>
                    <a:pt x="1334" y="10193"/>
                  </a:cubicBezTo>
                  <a:cubicBezTo>
                    <a:pt x="2168" y="13503"/>
                    <a:pt x="5811" y="16171"/>
                    <a:pt x="9217" y="16171"/>
                  </a:cubicBezTo>
                  <a:lnTo>
                    <a:pt x="84518" y="16171"/>
                  </a:lnTo>
                  <a:cubicBezTo>
                    <a:pt x="89638" y="16171"/>
                    <a:pt x="93639" y="11384"/>
                    <a:pt x="92329" y="6002"/>
                  </a:cubicBezTo>
                  <a:cubicBezTo>
                    <a:pt x="91496" y="2692"/>
                    <a:pt x="87876" y="1"/>
                    <a:pt x="84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588998" y="1995283"/>
              <a:ext cx="34859" cy="27814"/>
            </a:xfrm>
            <a:custGeom>
              <a:avLst/>
              <a:gdLst/>
              <a:ahLst/>
              <a:cxnLst/>
              <a:rect l="l" t="t" r="r" b="b"/>
              <a:pathLst>
                <a:path w="20267" h="16171" extrusionOk="0">
                  <a:moveTo>
                    <a:pt x="1" y="1"/>
                  </a:moveTo>
                  <a:cubicBezTo>
                    <a:pt x="4454" y="1"/>
                    <a:pt x="8098" y="3644"/>
                    <a:pt x="8098" y="8098"/>
                  </a:cubicBezTo>
                  <a:cubicBezTo>
                    <a:pt x="8098" y="10336"/>
                    <a:pt x="7193" y="12361"/>
                    <a:pt x="5740" y="13813"/>
                  </a:cubicBezTo>
                  <a:cubicBezTo>
                    <a:pt x="4287" y="15266"/>
                    <a:pt x="2263" y="16171"/>
                    <a:pt x="24" y="16171"/>
                  </a:cubicBezTo>
                  <a:lnTo>
                    <a:pt x="12194" y="16171"/>
                  </a:lnTo>
                  <a:cubicBezTo>
                    <a:pt x="14432" y="16171"/>
                    <a:pt x="16456" y="15266"/>
                    <a:pt x="17909" y="13813"/>
                  </a:cubicBezTo>
                  <a:cubicBezTo>
                    <a:pt x="19362" y="12361"/>
                    <a:pt x="20267" y="10336"/>
                    <a:pt x="20267" y="8098"/>
                  </a:cubicBezTo>
                  <a:cubicBezTo>
                    <a:pt x="20267" y="3644"/>
                    <a:pt x="16647" y="25"/>
                    <a:pt x="12170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471317" y="2023137"/>
              <a:ext cx="149059" cy="73895"/>
            </a:xfrm>
            <a:custGeom>
              <a:avLst/>
              <a:gdLst/>
              <a:ahLst/>
              <a:cxnLst/>
              <a:rect l="l" t="t" r="r" b="b"/>
              <a:pathLst>
                <a:path w="86662" h="42962" extrusionOk="0">
                  <a:moveTo>
                    <a:pt x="9026" y="1"/>
                  </a:moveTo>
                  <a:cubicBezTo>
                    <a:pt x="5502" y="1"/>
                    <a:pt x="2311" y="2239"/>
                    <a:pt x="1287" y="5597"/>
                  </a:cubicBezTo>
                  <a:cubicBezTo>
                    <a:pt x="96" y="9503"/>
                    <a:pt x="1691" y="13170"/>
                    <a:pt x="4573" y="15027"/>
                  </a:cubicBezTo>
                  <a:cubicBezTo>
                    <a:pt x="5740" y="15813"/>
                    <a:pt x="6764" y="16861"/>
                    <a:pt x="7359" y="18100"/>
                  </a:cubicBezTo>
                  <a:cubicBezTo>
                    <a:pt x="9074" y="21815"/>
                    <a:pt x="7716" y="25863"/>
                    <a:pt x="4621" y="27887"/>
                  </a:cubicBezTo>
                  <a:cubicBezTo>
                    <a:pt x="1644" y="29840"/>
                    <a:pt x="1" y="33674"/>
                    <a:pt x="1406" y="37699"/>
                  </a:cubicBezTo>
                  <a:cubicBezTo>
                    <a:pt x="2501" y="40914"/>
                    <a:pt x="5621" y="42962"/>
                    <a:pt x="9026" y="42962"/>
                  </a:cubicBezTo>
                  <a:lnTo>
                    <a:pt x="77731" y="42962"/>
                  </a:lnTo>
                  <a:cubicBezTo>
                    <a:pt x="81232" y="42962"/>
                    <a:pt x="84423" y="40723"/>
                    <a:pt x="85471" y="37365"/>
                  </a:cubicBezTo>
                  <a:cubicBezTo>
                    <a:pt x="86661" y="33460"/>
                    <a:pt x="85042" y="29792"/>
                    <a:pt x="82161" y="27935"/>
                  </a:cubicBezTo>
                  <a:cubicBezTo>
                    <a:pt x="80994" y="27149"/>
                    <a:pt x="79993" y="26125"/>
                    <a:pt x="79398" y="24863"/>
                  </a:cubicBezTo>
                  <a:cubicBezTo>
                    <a:pt x="77660" y="21148"/>
                    <a:pt x="79041" y="17099"/>
                    <a:pt x="82137" y="15075"/>
                  </a:cubicBezTo>
                  <a:cubicBezTo>
                    <a:pt x="84399" y="13599"/>
                    <a:pt x="85852" y="11074"/>
                    <a:pt x="85852" y="8193"/>
                  </a:cubicBezTo>
                  <a:cubicBezTo>
                    <a:pt x="85852" y="3668"/>
                    <a:pt x="82184" y="1"/>
                    <a:pt x="77660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578881" y="2023219"/>
              <a:ext cx="41166" cy="73812"/>
            </a:xfrm>
            <a:custGeom>
              <a:avLst/>
              <a:gdLst/>
              <a:ahLst/>
              <a:cxnLst/>
              <a:rect l="l" t="t" r="r" b="b"/>
              <a:pathLst>
                <a:path w="23934" h="42914" extrusionOk="0">
                  <a:moveTo>
                    <a:pt x="0" y="0"/>
                  </a:moveTo>
                  <a:cubicBezTo>
                    <a:pt x="4525" y="0"/>
                    <a:pt x="8193" y="3644"/>
                    <a:pt x="8193" y="8169"/>
                  </a:cubicBezTo>
                  <a:cubicBezTo>
                    <a:pt x="8193" y="11026"/>
                    <a:pt x="6692" y="13574"/>
                    <a:pt x="4478" y="15027"/>
                  </a:cubicBezTo>
                  <a:cubicBezTo>
                    <a:pt x="3406" y="15742"/>
                    <a:pt x="2501" y="16694"/>
                    <a:pt x="1906" y="17790"/>
                  </a:cubicBezTo>
                  <a:cubicBezTo>
                    <a:pt x="1286" y="18885"/>
                    <a:pt x="953" y="20147"/>
                    <a:pt x="953" y="21457"/>
                  </a:cubicBezTo>
                  <a:cubicBezTo>
                    <a:pt x="953" y="24029"/>
                    <a:pt x="2287" y="26458"/>
                    <a:pt x="4478" y="27887"/>
                  </a:cubicBezTo>
                  <a:cubicBezTo>
                    <a:pt x="5597" y="28601"/>
                    <a:pt x="6526" y="29601"/>
                    <a:pt x="7169" y="30768"/>
                  </a:cubicBezTo>
                  <a:cubicBezTo>
                    <a:pt x="7835" y="31935"/>
                    <a:pt x="8193" y="33293"/>
                    <a:pt x="8193" y="34722"/>
                  </a:cubicBezTo>
                  <a:cubicBezTo>
                    <a:pt x="8193" y="39246"/>
                    <a:pt x="4525" y="42914"/>
                    <a:pt x="0" y="42914"/>
                  </a:cubicBezTo>
                  <a:lnTo>
                    <a:pt x="15027" y="42914"/>
                  </a:lnTo>
                  <a:cubicBezTo>
                    <a:pt x="19481" y="42914"/>
                    <a:pt x="23291" y="39484"/>
                    <a:pt x="23458" y="35055"/>
                  </a:cubicBezTo>
                  <a:cubicBezTo>
                    <a:pt x="23529" y="33507"/>
                    <a:pt x="23124" y="32007"/>
                    <a:pt x="22457" y="30768"/>
                  </a:cubicBezTo>
                  <a:cubicBezTo>
                    <a:pt x="21791" y="29601"/>
                    <a:pt x="20862" y="28601"/>
                    <a:pt x="19790" y="27911"/>
                  </a:cubicBezTo>
                  <a:cubicBezTo>
                    <a:pt x="17623" y="26482"/>
                    <a:pt x="16290" y="24077"/>
                    <a:pt x="16290" y="21481"/>
                  </a:cubicBezTo>
                  <a:cubicBezTo>
                    <a:pt x="16290" y="20171"/>
                    <a:pt x="16623" y="18933"/>
                    <a:pt x="17218" y="17813"/>
                  </a:cubicBezTo>
                  <a:cubicBezTo>
                    <a:pt x="17814" y="16718"/>
                    <a:pt x="18671" y="15765"/>
                    <a:pt x="19766" y="15051"/>
                  </a:cubicBezTo>
                  <a:cubicBezTo>
                    <a:pt x="21767" y="13741"/>
                    <a:pt x="23172" y="11574"/>
                    <a:pt x="23434" y="9074"/>
                  </a:cubicBezTo>
                  <a:cubicBezTo>
                    <a:pt x="23934" y="4192"/>
                    <a:pt x="19909" y="0"/>
                    <a:pt x="15004" y="0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569049" y="1718143"/>
              <a:ext cx="41168" cy="73855"/>
            </a:xfrm>
            <a:custGeom>
              <a:avLst/>
              <a:gdLst/>
              <a:ahLst/>
              <a:cxnLst/>
              <a:rect l="l" t="t" r="r" b="b"/>
              <a:pathLst>
                <a:path w="23935" h="42939" extrusionOk="0">
                  <a:moveTo>
                    <a:pt x="1" y="1"/>
                  </a:moveTo>
                  <a:cubicBezTo>
                    <a:pt x="4526" y="1"/>
                    <a:pt x="8193" y="3668"/>
                    <a:pt x="8193" y="8193"/>
                  </a:cubicBezTo>
                  <a:cubicBezTo>
                    <a:pt x="8193" y="11051"/>
                    <a:pt x="6693" y="13575"/>
                    <a:pt x="4478" y="15028"/>
                  </a:cubicBezTo>
                  <a:cubicBezTo>
                    <a:pt x="3406" y="15742"/>
                    <a:pt x="2501" y="16695"/>
                    <a:pt x="1906" y="17790"/>
                  </a:cubicBezTo>
                  <a:cubicBezTo>
                    <a:pt x="1287" y="18910"/>
                    <a:pt x="954" y="20148"/>
                    <a:pt x="954" y="21458"/>
                  </a:cubicBezTo>
                  <a:cubicBezTo>
                    <a:pt x="954" y="24053"/>
                    <a:pt x="2287" y="26459"/>
                    <a:pt x="4478" y="27888"/>
                  </a:cubicBezTo>
                  <a:cubicBezTo>
                    <a:pt x="5597" y="28602"/>
                    <a:pt x="6526" y="29626"/>
                    <a:pt x="7169" y="30769"/>
                  </a:cubicBezTo>
                  <a:cubicBezTo>
                    <a:pt x="7836" y="31936"/>
                    <a:pt x="8193" y="33317"/>
                    <a:pt x="8193" y="34746"/>
                  </a:cubicBezTo>
                  <a:cubicBezTo>
                    <a:pt x="8193" y="39271"/>
                    <a:pt x="4526" y="42938"/>
                    <a:pt x="1" y="42938"/>
                  </a:cubicBezTo>
                  <a:lnTo>
                    <a:pt x="15028" y="42938"/>
                  </a:lnTo>
                  <a:cubicBezTo>
                    <a:pt x="19529" y="42938"/>
                    <a:pt x="23339" y="39414"/>
                    <a:pt x="23458" y="34913"/>
                  </a:cubicBezTo>
                  <a:cubicBezTo>
                    <a:pt x="23482" y="33412"/>
                    <a:pt x="23125" y="31960"/>
                    <a:pt x="22458" y="30745"/>
                  </a:cubicBezTo>
                  <a:cubicBezTo>
                    <a:pt x="21791" y="29555"/>
                    <a:pt x="20862" y="28578"/>
                    <a:pt x="19791" y="27911"/>
                  </a:cubicBezTo>
                  <a:cubicBezTo>
                    <a:pt x="17624" y="26506"/>
                    <a:pt x="16290" y="24077"/>
                    <a:pt x="16290" y="21505"/>
                  </a:cubicBezTo>
                  <a:cubicBezTo>
                    <a:pt x="16290" y="20172"/>
                    <a:pt x="16623" y="18933"/>
                    <a:pt x="17219" y="17838"/>
                  </a:cubicBezTo>
                  <a:cubicBezTo>
                    <a:pt x="17814" y="16719"/>
                    <a:pt x="18671" y="15766"/>
                    <a:pt x="19767" y="15052"/>
                  </a:cubicBezTo>
                  <a:cubicBezTo>
                    <a:pt x="21767" y="13742"/>
                    <a:pt x="23172" y="11575"/>
                    <a:pt x="23434" y="9074"/>
                  </a:cubicBezTo>
                  <a:cubicBezTo>
                    <a:pt x="23934" y="4192"/>
                    <a:pt x="19910" y="1"/>
                    <a:pt x="15004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462060" y="2097030"/>
              <a:ext cx="167736" cy="27814"/>
            </a:xfrm>
            <a:custGeom>
              <a:avLst/>
              <a:gdLst/>
              <a:ahLst/>
              <a:cxnLst/>
              <a:rect l="l" t="t" r="r" b="b"/>
              <a:pathLst>
                <a:path w="97521" h="16171" extrusionOk="0">
                  <a:moveTo>
                    <a:pt x="9169" y="1"/>
                  </a:moveTo>
                  <a:cubicBezTo>
                    <a:pt x="4001" y="1"/>
                    <a:pt x="0" y="4835"/>
                    <a:pt x="1334" y="10193"/>
                  </a:cubicBezTo>
                  <a:cubicBezTo>
                    <a:pt x="2168" y="13480"/>
                    <a:pt x="5787" y="16171"/>
                    <a:pt x="9217" y="16171"/>
                  </a:cubicBezTo>
                  <a:lnTo>
                    <a:pt x="88352" y="16171"/>
                  </a:lnTo>
                  <a:cubicBezTo>
                    <a:pt x="93496" y="16171"/>
                    <a:pt x="97521" y="11360"/>
                    <a:pt x="96163" y="5978"/>
                  </a:cubicBezTo>
                  <a:cubicBezTo>
                    <a:pt x="95330" y="2668"/>
                    <a:pt x="91710" y="1"/>
                    <a:pt x="88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592233" y="2097030"/>
              <a:ext cx="34901" cy="27814"/>
            </a:xfrm>
            <a:custGeom>
              <a:avLst/>
              <a:gdLst/>
              <a:ahLst/>
              <a:cxnLst/>
              <a:rect l="l" t="t" r="r" b="b"/>
              <a:pathLst>
                <a:path w="20291" h="16171" extrusionOk="0">
                  <a:moveTo>
                    <a:pt x="1" y="1"/>
                  </a:moveTo>
                  <a:cubicBezTo>
                    <a:pt x="4478" y="1"/>
                    <a:pt x="8098" y="3621"/>
                    <a:pt x="8098" y="8098"/>
                  </a:cubicBezTo>
                  <a:cubicBezTo>
                    <a:pt x="8098" y="10336"/>
                    <a:pt x="7217" y="12360"/>
                    <a:pt x="5764" y="13813"/>
                  </a:cubicBezTo>
                  <a:cubicBezTo>
                    <a:pt x="4311" y="15266"/>
                    <a:pt x="2287" y="16171"/>
                    <a:pt x="49" y="16171"/>
                  </a:cubicBezTo>
                  <a:lnTo>
                    <a:pt x="12218" y="16171"/>
                  </a:lnTo>
                  <a:cubicBezTo>
                    <a:pt x="14456" y="16171"/>
                    <a:pt x="16481" y="15266"/>
                    <a:pt x="17933" y="13813"/>
                  </a:cubicBezTo>
                  <a:cubicBezTo>
                    <a:pt x="19386" y="12360"/>
                    <a:pt x="20291" y="10336"/>
                    <a:pt x="20291" y="8098"/>
                  </a:cubicBezTo>
                  <a:cubicBezTo>
                    <a:pt x="20291" y="3621"/>
                    <a:pt x="16671" y="1"/>
                    <a:pt x="12194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520143" y="1773360"/>
              <a:ext cx="11963" cy="18555"/>
            </a:xfrm>
            <a:custGeom>
              <a:avLst/>
              <a:gdLst/>
              <a:ahLst/>
              <a:cxnLst/>
              <a:rect l="l" t="t" r="r" b="b"/>
              <a:pathLst>
                <a:path w="6955" h="10788" extrusionOk="0">
                  <a:moveTo>
                    <a:pt x="3471" y="1"/>
                  </a:moveTo>
                  <a:cubicBezTo>
                    <a:pt x="3340" y="1"/>
                    <a:pt x="3207" y="8"/>
                    <a:pt x="3072" y="23"/>
                  </a:cubicBezTo>
                  <a:cubicBezTo>
                    <a:pt x="1286" y="238"/>
                    <a:pt x="0" y="1833"/>
                    <a:pt x="0" y="3619"/>
                  </a:cubicBezTo>
                  <a:lnTo>
                    <a:pt x="0" y="10788"/>
                  </a:lnTo>
                  <a:lnTo>
                    <a:pt x="6954" y="10788"/>
                  </a:lnTo>
                  <a:lnTo>
                    <a:pt x="6954" y="3548"/>
                  </a:lnTo>
                  <a:cubicBezTo>
                    <a:pt x="6954" y="1587"/>
                    <a:pt x="5390" y="1"/>
                    <a:pt x="3471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559875" y="1773360"/>
              <a:ext cx="11963" cy="18555"/>
            </a:xfrm>
            <a:custGeom>
              <a:avLst/>
              <a:gdLst/>
              <a:ahLst/>
              <a:cxnLst/>
              <a:rect l="l" t="t" r="r" b="b"/>
              <a:pathLst>
                <a:path w="6955" h="10788" extrusionOk="0">
                  <a:moveTo>
                    <a:pt x="3483" y="1"/>
                  </a:moveTo>
                  <a:cubicBezTo>
                    <a:pt x="1565" y="1"/>
                    <a:pt x="0" y="1587"/>
                    <a:pt x="0" y="3548"/>
                  </a:cubicBezTo>
                  <a:lnTo>
                    <a:pt x="0" y="10788"/>
                  </a:lnTo>
                  <a:lnTo>
                    <a:pt x="6954" y="10788"/>
                  </a:lnTo>
                  <a:lnTo>
                    <a:pt x="6954" y="3619"/>
                  </a:lnTo>
                  <a:cubicBezTo>
                    <a:pt x="6954" y="1833"/>
                    <a:pt x="5668" y="214"/>
                    <a:pt x="3882" y="23"/>
                  </a:cubicBezTo>
                  <a:cubicBezTo>
                    <a:pt x="3748" y="8"/>
                    <a:pt x="3615" y="1"/>
                    <a:pt x="3483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531283" y="1779175"/>
              <a:ext cx="28593" cy="39901"/>
            </a:xfrm>
            <a:custGeom>
              <a:avLst/>
              <a:gdLst/>
              <a:ahLst/>
              <a:cxnLst/>
              <a:rect l="l" t="t" r="r" b="b"/>
              <a:pathLst>
                <a:path w="16624" h="23198" extrusionOk="0">
                  <a:moveTo>
                    <a:pt x="1" y="0"/>
                  </a:moveTo>
                  <a:lnTo>
                    <a:pt x="1" y="24"/>
                  </a:lnTo>
                  <a:lnTo>
                    <a:pt x="1" y="14813"/>
                  </a:lnTo>
                  <a:cubicBezTo>
                    <a:pt x="1" y="18552"/>
                    <a:pt x="2930" y="22314"/>
                    <a:pt x="6598" y="23029"/>
                  </a:cubicBezTo>
                  <a:cubicBezTo>
                    <a:pt x="7178" y="23143"/>
                    <a:pt x="7752" y="23197"/>
                    <a:pt x="8312" y="23197"/>
                  </a:cubicBezTo>
                  <a:cubicBezTo>
                    <a:pt x="12898" y="23197"/>
                    <a:pt x="16623" y="19545"/>
                    <a:pt x="16623" y="15003"/>
                  </a:cubicBezTo>
                  <a:lnTo>
                    <a:pt x="16623" y="0"/>
                  </a:ln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518586" y="1875091"/>
              <a:ext cx="11921" cy="18571"/>
            </a:xfrm>
            <a:custGeom>
              <a:avLst/>
              <a:gdLst/>
              <a:ahLst/>
              <a:cxnLst/>
              <a:rect l="l" t="t" r="r" b="b"/>
              <a:pathLst>
                <a:path w="6931" h="10797" extrusionOk="0">
                  <a:moveTo>
                    <a:pt x="3511" y="1"/>
                  </a:moveTo>
                  <a:cubicBezTo>
                    <a:pt x="3359" y="1"/>
                    <a:pt x="3205" y="11"/>
                    <a:pt x="3049" y="32"/>
                  </a:cubicBezTo>
                  <a:cubicBezTo>
                    <a:pt x="1263" y="223"/>
                    <a:pt x="0" y="1842"/>
                    <a:pt x="0" y="3628"/>
                  </a:cubicBezTo>
                  <a:lnTo>
                    <a:pt x="0" y="10796"/>
                  </a:lnTo>
                  <a:lnTo>
                    <a:pt x="6930" y="10796"/>
                  </a:lnTo>
                  <a:lnTo>
                    <a:pt x="6930" y="3557"/>
                  </a:lnTo>
                  <a:cubicBezTo>
                    <a:pt x="6930" y="1595"/>
                    <a:pt x="5400" y="1"/>
                    <a:pt x="3511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561473" y="1875065"/>
              <a:ext cx="11921" cy="18597"/>
            </a:xfrm>
            <a:custGeom>
              <a:avLst/>
              <a:gdLst/>
              <a:ahLst/>
              <a:cxnLst/>
              <a:rect l="l" t="t" r="r" b="b"/>
              <a:pathLst>
                <a:path w="6931" h="10812" extrusionOk="0">
                  <a:moveTo>
                    <a:pt x="3483" y="1"/>
                  </a:moveTo>
                  <a:cubicBezTo>
                    <a:pt x="1565" y="1"/>
                    <a:pt x="0" y="1588"/>
                    <a:pt x="0" y="3572"/>
                  </a:cubicBezTo>
                  <a:lnTo>
                    <a:pt x="0" y="10811"/>
                  </a:lnTo>
                  <a:lnTo>
                    <a:pt x="6930" y="10811"/>
                  </a:lnTo>
                  <a:lnTo>
                    <a:pt x="6930" y="3643"/>
                  </a:lnTo>
                  <a:cubicBezTo>
                    <a:pt x="6930" y="1857"/>
                    <a:pt x="5668" y="238"/>
                    <a:pt x="3882" y="24"/>
                  </a:cubicBezTo>
                  <a:cubicBezTo>
                    <a:pt x="3748" y="8"/>
                    <a:pt x="3615" y="1"/>
                    <a:pt x="3483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529687" y="1880922"/>
              <a:ext cx="31746" cy="39890"/>
            </a:xfrm>
            <a:custGeom>
              <a:avLst/>
              <a:gdLst/>
              <a:ahLst/>
              <a:cxnLst/>
              <a:rect l="l" t="t" r="r" b="b"/>
              <a:pathLst>
                <a:path w="18457" h="23192" extrusionOk="0">
                  <a:moveTo>
                    <a:pt x="0" y="0"/>
                  </a:moveTo>
                  <a:lnTo>
                    <a:pt x="0" y="13836"/>
                  </a:lnTo>
                  <a:cubicBezTo>
                    <a:pt x="0" y="18242"/>
                    <a:pt x="3025" y="22171"/>
                    <a:pt x="7359" y="23005"/>
                  </a:cubicBezTo>
                  <a:cubicBezTo>
                    <a:pt x="7997" y="23131"/>
                    <a:pt x="8626" y="23191"/>
                    <a:pt x="9242" y="23191"/>
                  </a:cubicBezTo>
                  <a:cubicBezTo>
                    <a:pt x="14326" y="23191"/>
                    <a:pt x="18456" y="19085"/>
                    <a:pt x="18456" y="14051"/>
                  </a:cubicBezTo>
                  <a:lnTo>
                    <a:pt x="18456" y="0"/>
                  </a:ln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516988" y="1976764"/>
              <a:ext cx="11921" cy="18562"/>
            </a:xfrm>
            <a:custGeom>
              <a:avLst/>
              <a:gdLst/>
              <a:ahLst/>
              <a:cxnLst/>
              <a:rect l="l" t="t" r="r" b="b"/>
              <a:pathLst>
                <a:path w="6931" h="10792" extrusionOk="0">
                  <a:moveTo>
                    <a:pt x="3473" y="1"/>
                  </a:moveTo>
                  <a:cubicBezTo>
                    <a:pt x="1549" y="1"/>
                    <a:pt x="1" y="1603"/>
                    <a:pt x="1" y="3576"/>
                  </a:cubicBezTo>
                  <a:lnTo>
                    <a:pt x="1" y="10792"/>
                  </a:lnTo>
                  <a:lnTo>
                    <a:pt x="6931" y="10792"/>
                  </a:lnTo>
                  <a:lnTo>
                    <a:pt x="6931" y="3624"/>
                  </a:lnTo>
                  <a:cubicBezTo>
                    <a:pt x="6931" y="1837"/>
                    <a:pt x="5645" y="242"/>
                    <a:pt x="3906" y="28"/>
                  </a:cubicBezTo>
                  <a:cubicBezTo>
                    <a:pt x="3760" y="10"/>
                    <a:pt x="3616" y="1"/>
                    <a:pt x="3473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563071" y="1976764"/>
              <a:ext cx="11920" cy="18562"/>
            </a:xfrm>
            <a:custGeom>
              <a:avLst/>
              <a:gdLst/>
              <a:ahLst/>
              <a:cxnLst/>
              <a:rect l="l" t="t" r="r" b="b"/>
              <a:pathLst>
                <a:path w="6930" h="10792" extrusionOk="0">
                  <a:moveTo>
                    <a:pt x="3457" y="1"/>
                  </a:moveTo>
                  <a:cubicBezTo>
                    <a:pt x="3315" y="1"/>
                    <a:pt x="3171" y="10"/>
                    <a:pt x="3024" y="28"/>
                  </a:cubicBezTo>
                  <a:cubicBezTo>
                    <a:pt x="1286" y="242"/>
                    <a:pt x="0" y="1837"/>
                    <a:pt x="0" y="3624"/>
                  </a:cubicBezTo>
                  <a:lnTo>
                    <a:pt x="0" y="10792"/>
                  </a:lnTo>
                  <a:lnTo>
                    <a:pt x="6930" y="10792"/>
                  </a:lnTo>
                  <a:lnTo>
                    <a:pt x="6930" y="3576"/>
                  </a:lnTo>
                  <a:cubicBezTo>
                    <a:pt x="6930" y="1603"/>
                    <a:pt x="5382" y="1"/>
                    <a:pt x="3457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528131" y="1982586"/>
              <a:ext cx="34981" cy="39938"/>
            </a:xfrm>
            <a:custGeom>
              <a:avLst/>
              <a:gdLst/>
              <a:ahLst/>
              <a:cxnLst/>
              <a:rect l="l" t="t" r="r" b="b"/>
              <a:pathLst>
                <a:path w="20338" h="23220" extrusionOk="0">
                  <a:moveTo>
                    <a:pt x="0" y="0"/>
                  </a:moveTo>
                  <a:lnTo>
                    <a:pt x="0" y="13098"/>
                  </a:lnTo>
                  <a:cubicBezTo>
                    <a:pt x="0" y="18695"/>
                    <a:pt x="4525" y="23219"/>
                    <a:pt x="10169" y="23219"/>
                  </a:cubicBezTo>
                  <a:cubicBezTo>
                    <a:pt x="15765" y="23219"/>
                    <a:pt x="20314" y="18695"/>
                    <a:pt x="20338" y="13098"/>
                  </a:cubicBezTo>
                  <a:lnTo>
                    <a:pt x="20338" y="0"/>
                  </a:ln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515391" y="2078437"/>
              <a:ext cx="11921" cy="18595"/>
            </a:xfrm>
            <a:custGeom>
              <a:avLst/>
              <a:gdLst/>
              <a:ahLst/>
              <a:cxnLst/>
              <a:rect l="l" t="t" r="r" b="b"/>
              <a:pathLst>
                <a:path w="6931" h="10811" extrusionOk="0">
                  <a:moveTo>
                    <a:pt x="3458" y="1"/>
                  </a:moveTo>
                  <a:cubicBezTo>
                    <a:pt x="3331" y="1"/>
                    <a:pt x="3203" y="8"/>
                    <a:pt x="3073" y="23"/>
                  </a:cubicBezTo>
                  <a:cubicBezTo>
                    <a:pt x="1287" y="237"/>
                    <a:pt x="1" y="1857"/>
                    <a:pt x="1" y="3643"/>
                  </a:cubicBezTo>
                  <a:lnTo>
                    <a:pt x="1" y="10811"/>
                  </a:lnTo>
                  <a:lnTo>
                    <a:pt x="6931" y="10811"/>
                  </a:lnTo>
                  <a:lnTo>
                    <a:pt x="6931" y="3571"/>
                  </a:lnTo>
                  <a:cubicBezTo>
                    <a:pt x="6931" y="1629"/>
                    <a:pt x="5361" y="1"/>
                    <a:pt x="3458" y="1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564667" y="2078437"/>
              <a:ext cx="11921" cy="18595"/>
            </a:xfrm>
            <a:custGeom>
              <a:avLst/>
              <a:gdLst/>
              <a:ahLst/>
              <a:cxnLst/>
              <a:rect l="l" t="t" r="r" b="b"/>
              <a:pathLst>
                <a:path w="6931" h="10811" extrusionOk="0">
                  <a:moveTo>
                    <a:pt x="3464" y="0"/>
                  </a:moveTo>
                  <a:cubicBezTo>
                    <a:pt x="1565" y="0"/>
                    <a:pt x="1" y="1587"/>
                    <a:pt x="1" y="3571"/>
                  </a:cubicBezTo>
                  <a:lnTo>
                    <a:pt x="1" y="10811"/>
                  </a:lnTo>
                  <a:lnTo>
                    <a:pt x="6931" y="10811"/>
                  </a:lnTo>
                  <a:lnTo>
                    <a:pt x="6931" y="3643"/>
                  </a:lnTo>
                  <a:cubicBezTo>
                    <a:pt x="6931" y="1857"/>
                    <a:pt x="5645" y="237"/>
                    <a:pt x="3859" y="23"/>
                  </a:cubicBezTo>
                  <a:cubicBezTo>
                    <a:pt x="3726" y="8"/>
                    <a:pt x="3594" y="0"/>
                    <a:pt x="3464" y="0"/>
                  </a:cubicBezTo>
                  <a:close/>
                </a:path>
              </a:pathLst>
            </a:custGeom>
            <a:solidFill>
              <a:srgbClr val="000000">
                <a:alpha val="11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526574" y="2084333"/>
              <a:ext cx="38136" cy="39897"/>
            </a:xfrm>
            <a:custGeom>
              <a:avLst/>
              <a:gdLst/>
              <a:ahLst/>
              <a:cxnLst/>
              <a:rect l="l" t="t" r="r" b="b"/>
              <a:pathLst>
                <a:path w="22172" h="23196" extrusionOk="0">
                  <a:moveTo>
                    <a:pt x="0" y="0"/>
                  </a:moveTo>
                  <a:lnTo>
                    <a:pt x="0" y="12146"/>
                  </a:lnTo>
                  <a:cubicBezTo>
                    <a:pt x="0" y="18242"/>
                    <a:pt x="4930" y="23195"/>
                    <a:pt x="11074" y="23195"/>
                  </a:cubicBezTo>
                  <a:cubicBezTo>
                    <a:pt x="17171" y="23195"/>
                    <a:pt x="22148" y="18242"/>
                    <a:pt x="22172" y="12146"/>
                  </a:cubicBezTo>
                  <a:lnTo>
                    <a:pt x="22172" y="0"/>
                  </a:ln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6574246" y="1441754"/>
            <a:ext cx="1897259" cy="2145171"/>
            <a:chOff x="3360261" y="2016723"/>
            <a:chExt cx="1289074" cy="1457515"/>
          </a:xfrm>
        </p:grpSpPr>
        <p:sp>
          <p:nvSpPr>
            <p:cNvPr id="122" name="Google Shape;122;p15"/>
            <p:cNvSpPr/>
            <p:nvPr/>
          </p:nvSpPr>
          <p:spPr>
            <a:xfrm>
              <a:off x="3502813" y="3426308"/>
              <a:ext cx="100246" cy="47930"/>
            </a:xfrm>
            <a:custGeom>
              <a:avLst/>
              <a:gdLst/>
              <a:ahLst/>
              <a:cxnLst/>
              <a:rect l="l" t="t" r="r" b="b"/>
              <a:pathLst>
                <a:path w="94349" h="45111" extrusionOk="0">
                  <a:moveTo>
                    <a:pt x="77449" y="1"/>
                  </a:moveTo>
                  <a:lnTo>
                    <a:pt x="57661" y="882"/>
                  </a:lnTo>
                  <a:cubicBezTo>
                    <a:pt x="43922" y="3648"/>
                    <a:pt x="11490" y="21247"/>
                    <a:pt x="3861" y="31399"/>
                  </a:cubicBezTo>
                  <a:cubicBezTo>
                    <a:pt x="122" y="36293"/>
                    <a:pt x="0" y="44500"/>
                    <a:pt x="7113" y="45016"/>
                  </a:cubicBezTo>
                  <a:cubicBezTo>
                    <a:pt x="7881" y="45077"/>
                    <a:pt x="9476" y="45110"/>
                    <a:pt x="11707" y="45110"/>
                  </a:cubicBezTo>
                  <a:cubicBezTo>
                    <a:pt x="28638" y="45110"/>
                    <a:pt x="82154" y="43163"/>
                    <a:pt x="87874" y="36019"/>
                  </a:cubicBezTo>
                  <a:cubicBezTo>
                    <a:pt x="94349" y="27934"/>
                    <a:pt x="88938" y="12311"/>
                    <a:pt x="774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437674" y="2601292"/>
              <a:ext cx="539786" cy="832520"/>
            </a:xfrm>
            <a:custGeom>
              <a:avLst/>
              <a:gdLst/>
              <a:ahLst/>
              <a:cxnLst/>
              <a:rect l="l" t="t" r="r" b="b"/>
              <a:pathLst>
                <a:path w="508034" h="783548" extrusionOk="0">
                  <a:moveTo>
                    <a:pt x="351922" y="0"/>
                  </a:moveTo>
                  <a:cubicBezTo>
                    <a:pt x="351922" y="0"/>
                    <a:pt x="123650" y="153255"/>
                    <a:pt x="95291" y="213711"/>
                  </a:cubicBezTo>
                  <a:cubicBezTo>
                    <a:pt x="0" y="416997"/>
                    <a:pt x="109607" y="767640"/>
                    <a:pt x="113315" y="778644"/>
                  </a:cubicBezTo>
                  <a:cubicBezTo>
                    <a:pt x="114541" y="782322"/>
                    <a:pt x="117679" y="783547"/>
                    <a:pt x="121317" y="783547"/>
                  </a:cubicBezTo>
                  <a:cubicBezTo>
                    <a:pt x="128594" y="783547"/>
                    <a:pt x="137875" y="778644"/>
                    <a:pt x="137875" y="778644"/>
                  </a:cubicBezTo>
                  <a:cubicBezTo>
                    <a:pt x="137875" y="778644"/>
                    <a:pt x="199882" y="581346"/>
                    <a:pt x="223652" y="486451"/>
                  </a:cubicBezTo>
                  <a:cubicBezTo>
                    <a:pt x="247968" y="389337"/>
                    <a:pt x="230400" y="321038"/>
                    <a:pt x="230400" y="321038"/>
                  </a:cubicBezTo>
                  <a:cubicBezTo>
                    <a:pt x="230400" y="321038"/>
                    <a:pt x="461133" y="268089"/>
                    <a:pt x="508034" y="112950"/>
                  </a:cubicBezTo>
                  <a:lnTo>
                    <a:pt x="351922" y="0"/>
                  </a:ln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624373" y="2748236"/>
              <a:ext cx="236307" cy="537814"/>
            </a:xfrm>
            <a:custGeom>
              <a:avLst/>
              <a:gdLst/>
              <a:ahLst/>
              <a:cxnLst/>
              <a:rect l="l" t="t" r="r" b="b"/>
              <a:pathLst>
                <a:path w="222407" h="506178" extrusionOk="0">
                  <a:moveTo>
                    <a:pt x="152952" y="0"/>
                  </a:moveTo>
                  <a:lnTo>
                    <a:pt x="92981" y="90822"/>
                  </a:lnTo>
                  <a:cubicBezTo>
                    <a:pt x="73011" y="130762"/>
                    <a:pt x="39880" y="164015"/>
                    <a:pt x="1" y="184136"/>
                  </a:cubicBezTo>
                  <a:cubicBezTo>
                    <a:pt x="24864" y="246204"/>
                    <a:pt x="22463" y="315658"/>
                    <a:pt x="14499" y="382012"/>
                  </a:cubicBezTo>
                  <a:cubicBezTo>
                    <a:pt x="10548" y="415082"/>
                    <a:pt x="6384" y="464688"/>
                    <a:pt x="3283" y="506178"/>
                  </a:cubicBezTo>
                  <a:cubicBezTo>
                    <a:pt x="19880" y="450645"/>
                    <a:pt x="37539" y="389671"/>
                    <a:pt x="47965" y="348212"/>
                  </a:cubicBezTo>
                  <a:cubicBezTo>
                    <a:pt x="72282" y="251098"/>
                    <a:pt x="54713" y="182829"/>
                    <a:pt x="54713" y="182829"/>
                  </a:cubicBezTo>
                  <a:cubicBezTo>
                    <a:pt x="54713" y="182829"/>
                    <a:pt x="143712" y="162373"/>
                    <a:pt x="222406" y="109728"/>
                  </a:cubicBezTo>
                  <a:cubicBezTo>
                    <a:pt x="210856" y="66779"/>
                    <a:pt x="189822" y="24438"/>
                    <a:pt x="152952" y="0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608968" y="2530953"/>
              <a:ext cx="429111" cy="428882"/>
            </a:xfrm>
            <a:custGeom>
              <a:avLst/>
              <a:gdLst/>
              <a:ahLst/>
              <a:cxnLst/>
              <a:rect l="l" t="t" r="r" b="b"/>
              <a:pathLst>
                <a:path w="403869" h="403654" extrusionOk="0">
                  <a:moveTo>
                    <a:pt x="376877" y="1"/>
                  </a:moveTo>
                  <a:lnTo>
                    <a:pt x="224808" y="34712"/>
                  </a:lnTo>
                  <a:cubicBezTo>
                    <a:pt x="184837" y="40396"/>
                    <a:pt x="27600" y="178696"/>
                    <a:pt x="1" y="206295"/>
                  </a:cubicBezTo>
                  <a:cubicBezTo>
                    <a:pt x="68391" y="274685"/>
                    <a:pt x="139274" y="403654"/>
                    <a:pt x="139274" y="403654"/>
                  </a:cubicBezTo>
                  <a:cubicBezTo>
                    <a:pt x="139274" y="403654"/>
                    <a:pt x="339673" y="308060"/>
                    <a:pt x="376877" y="222344"/>
                  </a:cubicBezTo>
                  <a:cubicBezTo>
                    <a:pt x="403869" y="195353"/>
                    <a:pt x="376877" y="1"/>
                    <a:pt x="37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763341" y="2715036"/>
              <a:ext cx="258267" cy="241667"/>
            </a:xfrm>
            <a:custGeom>
              <a:avLst/>
              <a:gdLst/>
              <a:ahLst/>
              <a:cxnLst/>
              <a:rect l="l" t="t" r="r" b="b"/>
              <a:pathLst>
                <a:path w="243075" h="227451" extrusionOk="0">
                  <a:moveTo>
                    <a:pt x="243075" y="0"/>
                  </a:moveTo>
                  <a:lnTo>
                    <a:pt x="198393" y="33527"/>
                  </a:lnTo>
                  <a:cubicBezTo>
                    <a:pt x="154684" y="97996"/>
                    <a:pt x="98938" y="154258"/>
                    <a:pt x="34864" y="198605"/>
                  </a:cubicBezTo>
                  <a:cubicBezTo>
                    <a:pt x="22463" y="207177"/>
                    <a:pt x="9332" y="215870"/>
                    <a:pt x="0" y="227450"/>
                  </a:cubicBezTo>
                  <a:cubicBezTo>
                    <a:pt x="33314" y="210915"/>
                    <a:pt x="198180" y="126051"/>
                    <a:pt x="231585" y="49089"/>
                  </a:cubicBezTo>
                  <a:cubicBezTo>
                    <a:pt x="238607" y="42068"/>
                    <a:pt x="241950" y="23527"/>
                    <a:pt x="243075" y="0"/>
                  </a:cubicBezTo>
                  <a:close/>
                </a:path>
              </a:pathLst>
            </a:custGeom>
            <a:solidFill>
              <a:srgbClr val="000000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487953" y="3360255"/>
              <a:ext cx="54161" cy="80102"/>
            </a:xfrm>
            <a:custGeom>
              <a:avLst/>
              <a:gdLst/>
              <a:ahLst/>
              <a:cxnLst/>
              <a:rect l="l" t="t" r="r" b="b"/>
              <a:pathLst>
                <a:path w="50975" h="75390" extrusionOk="0">
                  <a:moveTo>
                    <a:pt x="25920" y="1"/>
                  </a:moveTo>
                  <a:cubicBezTo>
                    <a:pt x="24756" y="1"/>
                    <a:pt x="23543" y="43"/>
                    <a:pt x="22281" y="130"/>
                  </a:cubicBezTo>
                  <a:lnTo>
                    <a:pt x="16384" y="11073"/>
                  </a:lnTo>
                  <a:cubicBezTo>
                    <a:pt x="9849" y="23504"/>
                    <a:pt x="20305" y="53049"/>
                    <a:pt x="4925" y="64690"/>
                  </a:cubicBezTo>
                  <a:cubicBezTo>
                    <a:pt x="1" y="68399"/>
                    <a:pt x="5715" y="75390"/>
                    <a:pt x="12949" y="75390"/>
                  </a:cubicBezTo>
                  <a:cubicBezTo>
                    <a:pt x="21308" y="75390"/>
                    <a:pt x="29241" y="73748"/>
                    <a:pt x="34257" y="68338"/>
                  </a:cubicBezTo>
                  <a:cubicBezTo>
                    <a:pt x="49333" y="51955"/>
                    <a:pt x="50974" y="23413"/>
                    <a:pt x="49333" y="15814"/>
                  </a:cubicBezTo>
                  <a:cubicBezTo>
                    <a:pt x="47281" y="6426"/>
                    <a:pt x="40238" y="1"/>
                    <a:pt x="259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977427" y="2544388"/>
              <a:ext cx="539522" cy="831059"/>
            </a:xfrm>
            <a:custGeom>
              <a:avLst/>
              <a:gdLst/>
              <a:ahLst/>
              <a:cxnLst/>
              <a:rect l="l" t="t" r="r" b="b"/>
              <a:pathLst>
                <a:path w="507785" h="782173" extrusionOk="0">
                  <a:moveTo>
                    <a:pt x="72646" y="0"/>
                  </a:moveTo>
                  <a:lnTo>
                    <a:pt x="1" y="166538"/>
                  </a:lnTo>
                  <a:cubicBezTo>
                    <a:pt x="1" y="166538"/>
                    <a:pt x="274" y="424231"/>
                    <a:pt x="90641" y="514628"/>
                  </a:cubicBezTo>
                  <a:cubicBezTo>
                    <a:pt x="181037" y="604994"/>
                    <a:pt x="493900" y="780194"/>
                    <a:pt x="498034" y="781896"/>
                  </a:cubicBezTo>
                  <a:cubicBezTo>
                    <a:pt x="498472" y="782083"/>
                    <a:pt x="498930" y="782173"/>
                    <a:pt x="499396" y="782173"/>
                  </a:cubicBezTo>
                  <a:cubicBezTo>
                    <a:pt x="503332" y="782173"/>
                    <a:pt x="507784" y="775705"/>
                    <a:pt x="504387" y="766029"/>
                  </a:cubicBezTo>
                  <a:cubicBezTo>
                    <a:pt x="500618" y="755209"/>
                    <a:pt x="428884" y="539339"/>
                    <a:pt x="333593" y="479642"/>
                  </a:cubicBezTo>
                  <a:cubicBezTo>
                    <a:pt x="275386" y="443228"/>
                    <a:pt x="220643" y="422286"/>
                    <a:pt x="220643" y="422286"/>
                  </a:cubicBezTo>
                  <a:cubicBezTo>
                    <a:pt x="220643" y="422286"/>
                    <a:pt x="252194" y="227298"/>
                    <a:pt x="203074" y="127935"/>
                  </a:cubicBezTo>
                  <a:cubicBezTo>
                    <a:pt x="153955" y="28633"/>
                    <a:pt x="72646" y="0"/>
                    <a:pt x="72646" y="0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121142" y="2875156"/>
              <a:ext cx="255458" cy="218544"/>
            </a:xfrm>
            <a:custGeom>
              <a:avLst/>
              <a:gdLst/>
              <a:ahLst/>
              <a:cxnLst/>
              <a:rect l="l" t="t" r="r" b="b"/>
              <a:pathLst>
                <a:path w="240431" h="205688" extrusionOk="0">
                  <a:moveTo>
                    <a:pt x="95048" y="1"/>
                  </a:moveTo>
                  <a:lnTo>
                    <a:pt x="95048" y="1"/>
                  </a:lnTo>
                  <a:cubicBezTo>
                    <a:pt x="74227" y="42311"/>
                    <a:pt x="50822" y="34986"/>
                    <a:pt x="0" y="44530"/>
                  </a:cubicBezTo>
                  <a:cubicBezTo>
                    <a:pt x="46050" y="63375"/>
                    <a:pt x="38208" y="117966"/>
                    <a:pt x="51886" y="131613"/>
                  </a:cubicBezTo>
                  <a:cubicBezTo>
                    <a:pt x="65534" y="145291"/>
                    <a:pt x="99090" y="143346"/>
                    <a:pt x="133012" y="152161"/>
                  </a:cubicBezTo>
                  <a:cubicBezTo>
                    <a:pt x="173712" y="162678"/>
                    <a:pt x="206904" y="180216"/>
                    <a:pt x="240430" y="205688"/>
                  </a:cubicBezTo>
                  <a:cubicBezTo>
                    <a:pt x="227087" y="190429"/>
                    <a:pt x="212983" y="177541"/>
                    <a:pt x="198363" y="168392"/>
                  </a:cubicBezTo>
                  <a:cubicBezTo>
                    <a:pt x="140185" y="131948"/>
                    <a:pt x="85412" y="111005"/>
                    <a:pt x="85412" y="111005"/>
                  </a:cubicBezTo>
                  <a:cubicBezTo>
                    <a:pt x="85412" y="111005"/>
                    <a:pt x="93376" y="61643"/>
                    <a:pt x="95048" y="1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926820" y="2557209"/>
              <a:ext cx="335647" cy="419685"/>
            </a:xfrm>
            <a:custGeom>
              <a:avLst/>
              <a:gdLst/>
              <a:ahLst/>
              <a:cxnLst/>
              <a:rect l="l" t="t" r="r" b="b"/>
              <a:pathLst>
                <a:path w="315903" h="394998" extrusionOk="0">
                  <a:moveTo>
                    <a:pt x="0" y="0"/>
                  </a:moveTo>
                  <a:cubicBezTo>
                    <a:pt x="0" y="1"/>
                    <a:pt x="730" y="257937"/>
                    <a:pt x="68512" y="390948"/>
                  </a:cubicBezTo>
                  <a:cubicBezTo>
                    <a:pt x="81317" y="393762"/>
                    <a:pt x="94684" y="394997"/>
                    <a:pt x="108286" y="394997"/>
                  </a:cubicBezTo>
                  <a:cubicBezTo>
                    <a:pt x="206044" y="394997"/>
                    <a:pt x="315903" y="331190"/>
                    <a:pt x="315903" y="331190"/>
                  </a:cubicBezTo>
                  <a:cubicBezTo>
                    <a:pt x="315903" y="331190"/>
                    <a:pt x="315903" y="102342"/>
                    <a:pt x="172496" y="55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4026903" y="2560438"/>
              <a:ext cx="232690" cy="304449"/>
            </a:xfrm>
            <a:custGeom>
              <a:avLst/>
              <a:gdLst/>
              <a:ahLst/>
              <a:cxnLst/>
              <a:rect l="l" t="t" r="r" b="b"/>
              <a:pathLst>
                <a:path w="219002" h="286540" extrusionOk="0">
                  <a:moveTo>
                    <a:pt x="1" y="1"/>
                  </a:moveTo>
                  <a:lnTo>
                    <a:pt x="31248" y="36627"/>
                  </a:lnTo>
                  <a:cubicBezTo>
                    <a:pt x="88847" y="47631"/>
                    <a:pt x="133681" y="94379"/>
                    <a:pt x="161767" y="145869"/>
                  </a:cubicBezTo>
                  <a:cubicBezTo>
                    <a:pt x="185992" y="190338"/>
                    <a:pt x="200582" y="239275"/>
                    <a:pt x="219002" y="286540"/>
                  </a:cubicBezTo>
                  <a:cubicBezTo>
                    <a:pt x="211646" y="216022"/>
                    <a:pt x="183712" y="73680"/>
                    <a:pt x="78300" y="2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071486" y="2603437"/>
              <a:ext cx="117467" cy="343820"/>
            </a:xfrm>
            <a:custGeom>
              <a:avLst/>
              <a:gdLst/>
              <a:ahLst/>
              <a:cxnLst/>
              <a:rect l="l" t="t" r="r" b="b"/>
              <a:pathLst>
                <a:path w="110557" h="323595" extrusionOk="0">
                  <a:moveTo>
                    <a:pt x="1268" y="1"/>
                  </a:moveTo>
                  <a:cubicBezTo>
                    <a:pt x="610" y="1"/>
                    <a:pt x="1" y="853"/>
                    <a:pt x="625" y="1478"/>
                  </a:cubicBezTo>
                  <a:cubicBezTo>
                    <a:pt x="25398" y="26098"/>
                    <a:pt x="44972" y="56007"/>
                    <a:pt x="56614" y="89017"/>
                  </a:cubicBezTo>
                  <a:cubicBezTo>
                    <a:pt x="65064" y="113151"/>
                    <a:pt x="70474" y="138410"/>
                    <a:pt x="75429" y="163486"/>
                  </a:cubicBezTo>
                  <a:cubicBezTo>
                    <a:pt x="83636" y="204824"/>
                    <a:pt x="91083" y="246314"/>
                    <a:pt x="98499" y="287774"/>
                  </a:cubicBezTo>
                  <a:cubicBezTo>
                    <a:pt x="100566" y="299020"/>
                    <a:pt x="102724" y="310297"/>
                    <a:pt x="104700" y="321543"/>
                  </a:cubicBezTo>
                  <a:cubicBezTo>
                    <a:pt x="104953" y="322978"/>
                    <a:pt x="105967" y="323595"/>
                    <a:pt x="107059" y="323595"/>
                  </a:cubicBezTo>
                  <a:cubicBezTo>
                    <a:pt x="108718" y="323595"/>
                    <a:pt x="110556" y="322169"/>
                    <a:pt x="110171" y="320023"/>
                  </a:cubicBezTo>
                  <a:lnTo>
                    <a:pt x="110171" y="320023"/>
                  </a:lnTo>
                  <a:cubicBezTo>
                    <a:pt x="110188" y="320107"/>
                    <a:pt x="110197" y="320145"/>
                    <a:pt x="110199" y="320145"/>
                  </a:cubicBezTo>
                  <a:cubicBezTo>
                    <a:pt x="110212" y="320145"/>
                    <a:pt x="109968" y="318686"/>
                    <a:pt x="109837" y="317926"/>
                  </a:cubicBezTo>
                  <a:cubicBezTo>
                    <a:pt x="109533" y="316072"/>
                    <a:pt x="109259" y="314157"/>
                    <a:pt x="108925" y="312303"/>
                  </a:cubicBezTo>
                  <a:cubicBezTo>
                    <a:pt x="107770" y="305555"/>
                    <a:pt x="106524" y="298807"/>
                    <a:pt x="105308" y="292059"/>
                  </a:cubicBezTo>
                  <a:cubicBezTo>
                    <a:pt x="101539" y="271178"/>
                    <a:pt x="97800" y="250296"/>
                    <a:pt x="93940" y="229444"/>
                  </a:cubicBezTo>
                  <a:cubicBezTo>
                    <a:pt x="85672" y="184459"/>
                    <a:pt x="78469" y="138136"/>
                    <a:pt x="63787" y="94701"/>
                  </a:cubicBezTo>
                  <a:cubicBezTo>
                    <a:pt x="51508" y="58348"/>
                    <a:pt x="30535" y="25673"/>
                    <a:pt x="1780" y="201"/>
                  </a:cubicBezTo>
                  <a:cubicBezTo>
                    <a:pt x="1621" y="61"/>
                    <a:pt x="1443" y="1"/>
                    <a:pt x="1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4097334" y="2586511"/>
              <a:ext cx="116666" cy="347035"/>
            </a:xfrm>
            <a:custGeom>
              <a:avLst/>
              <a:gdLst/>
              <a:ahLst/>
              <a:cxnLst/>
              <a:rect l="l" t="t" r="r" b="b"/>
              <a:pathLst>
                <a:path w="109803" h="326621" extrusionOk="0">
                  <a:moveTo>
                    <a:pt x="628" y="0"/>
                  </a:moveTo>
                  <a:cubicBezTo>
                    <a:pt x="306" y="0"/>
                    <a:pt x="0" y="435"/>
                    <a:pt x="310" y="720"/>
                  </a:cubicBezTo>
                  <a:cubicBezTo>
                    <a:pt x="26146" y="25645"/>
                    <a:pt x="46116" y="56314"/>
                    <a:pt x="57879" y="90266"/>
                  </a:cubicBezTo>
                  <a:cubicBezTo>
                    <a:pt x="66177" y="114218"/>
                    <a:pt x="71527" y="139203"/>
                    <a:pt x="76512" y="164036"/>
                  </a:cubicBezTo>
                  <a:cubicBezTo>
                    <a:pt x="84962" y="206286"/>
                    <a:pt x="92713" y="248688"/>
                    <a:pt x="100464" y="291089"/>
                  </a:cubicBezTo>
                  <a:cubicBezTo>
                    <a:pt x="102591" y="302579"/>
                    <a:pt x="104780" y="314099"/>
                    <a:pt x="106847" y="325619"/>
                  </a:cubicBezTo>
                  <a:cubicBezTo>
                    <a:pt x="106991" y="326318"/>
                    <a:pt x="107510" y="326621"/>
                    <a:pt x="108059" y="326621"/>
                  </a:cubicBezTo>
                  <a:cubicBezTo>
                    <a:pt x="108894" y="326621"/>
                    <a:pt x="109802" y="325922"/>
                    <a:pt x="109582" y="324859"/>
                  </a:cubicBezTo>
                  <a:cubicBezTo>
                    <a:pt x="104050" y="294068"/>
                    <a:pt x="98457" y="263308"/>
                    <a:pt x="92682" y="232517"/>
                  </a:cubicBezTo>
                  <a:cubicBezTo>
                    <a:pt x="84263" y="187501"/>
                    <a:pt x="76998" y="141391"/>
                    <a:pt x="62986" y="97682"/>
                  </a:cubicBezTo>
                  <a:cubicBezTo>
                    <a:pt x="50979" y="60265"/>
                    <a:pt x="29946" y="26648"/>
                    <a:pt x="887" y="113"/>
                  </a:cubicBezTo>
                  <a:cubicBezTo>
                    <a:pt x="808" y="33"/>
                    <a:pt x="718" y="0"/>
                    <a:pt x="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423811" y="2087300"/>
              <a:ext cx="20128" cy="37615"/>
            </a:xfrm>
            <a:custGeom>
              <a:avLst/>
              <a:gdLst/>
              <a:ahLst/>
              <a:cxnLst/>
              <a:rect l="l" t="t" r="r" b="b"/>
              <a:pathLst>
                <a:path w="18944" h="35402" extrusionOk="0">
                  <a:moveTo>
                    <a:pt x="3809" y="0"/>
                  </a:moveTo>
                  <a:cubicBezTo>
                    <a:pt x="1026" y="0"/>
                    <a:pt x="1" y="3894"/>
                    <a:pt x="2956" y="4754"/>
                  </a:cubicBezTo>
                  <a:cubicBezTo>
                    <a:pt x="9005" y="6548"/>
                    <a:pt x="11558" y="11533"/>
                    <a:pt x="11375" y="17642"/>
                  </a:cubicBezTo>
                  <a:cubicBezTo>
                    <a:pt x="11193" y="23022"/>
                    <a:pt x="7120" y="27885"/>
                    <a:pt x="7454" y="33053"/>
                  </a:cubicBezTo>
                  <a:cubicBezTo>
                    <a:pt x="7531" y="34183"/>
                    <a:pt x="8500" y="35401"/>
                    <a:pt x="9679" y="35401"/>
                  </a:cubicBezTo>
                  <a:cubicBezTo>
                    <a:pt x="9894" y="35401"/>
                    <a:pt x="10117" y="35361"/>
                    <a:pt x="10342" y="35271"/>
                  </a:cubicBezTo>
                  <a:cubicBezTo>
                    <a:pt x="17394" y="32536"/>
                    <a:pt x="18944" y="21198"/>
                    <a:pt x="18062" y="14602"/>
                  </a:cubicBezTo>
                  <a:cubicBezTo>
                    <a:pt x="17029" y="6912"/>
                    <a:pt x="11983" y="1289"/>
                    <a:pt x="4324" y="43"/>
                  </a:cubicBezTo>
                  <a:cubicBezTo>
                    <a:pt x="4146" y="14"/>
                    <a:pt x="3974" y="0"/>
                    <a:pt x="3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360261" y="2112923"/>
              <a:ext cx="122240" cy="122238"/>
            </a:xfrm>
            <a:custGeom>
              <a:avLst/>
              <a:gdLst/>
              <a:ahLst/>
              <a:cxnLst/>
              <a:rect l="l" t="t" r="r" b="b"/>
              <a:pathLst>
                <a:path w="115049" h="115048" extrusionOk="0">
                  <a:moveTo>
                    <a:pt x="57509" y="0"/>
                  </a:moveTo>
                  <a:cubicBezTo>
                    <a:pt x="25746" y="0"/>
                    <a:pt x="1" y="25776"/>
                    <a:pt x="1" y="57539"/>
                  </a:cubicBezTo>
                  <a:cubicBezTo>
                    <a:pt x="1" y="89302"/>
                    <a:pt x="25746" y="115048"/>
                    <a:pt x="57509" y="115048"/>
                  </a:cubicBezTo>
                  <a:cubicBezTo>
                    <a:pt x="89273" y="115048"/>
                    <a:pt x="115048" y="89302"/>
                    <a:pt x="115048" y="57539"/>
                  </a:cubicBezTo>
                  <a:cubicBezTo>
                    <a:pt x="115048" y="25776"/>
                    <a:pt x="89273" y="0"/>
                    <a:pt x="57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371145" y="2115409"/>
              <a:ext cx="111355" cy="119817"/>
            </a:xfrm>
            <a:custGeom>
              <a:avLst/>
              <a:gdLst/>
              <a:ahLst/>
              <a:cxnLst/>
              <a:rect l="l" t="t" r="r" b="b"/>
              <a:pathLst>
                <a:path w="104805" h="112769" extrusionOk="0">
                  <a:moveTo>
                    <a:pt x="63314" y="1"/>
                  </a:moveTo>
                  <a:cubicBezTo>
                    <a:pt x="75989" y="9758"/>
                    <a:pt x="84044" y="24439"/>
                    <a:pt x="84044" y="40883"/>
                  </a:cubicBezTo>
                  <a:cubicBezTo>
                    <a:pt x="84044" y="70245"/>
                    <a:pt x="58299" y="94045"/>
                    <a:pt x="26535" y="94045"/>
                  </a:cubicBezTo>
                  <a:cubicBezTo>
                    <a:pt x="16961" y="94045"/>
                    <a:pt x="7933" y="91826"/>
                    <a:pt x="0" y="88026"/>
                  </a:cubicBezTo>
                  <a:lnTo>
                    <a:pt x="0" y="88026"/>
                  </a:lnTo>
                  <a:cubicBezTo>
                    <a:pt x="10365" y="102951"/>
                    <a:pt x="27660" y="112768"/>
                    <a:pt x="47235" y="112768"/>
                  </a:cubicBezTo>
                  <a:cubicBezTo>
                    <a:pt x="78998" y="112768"/>
                    <a:pt x="104744" y="86993"/>
                    <a:pt x="104744" y="55229"/>
                  </a:cubicBezTo>
                  <a:cubicBezTo>
                    <a:pt x="104804" y="29029"/>
                    <a:pt x="87296" y="6961"/>
                    <a:pt x="63314" y="1"/>
                  </a:cubicBezTo>
                  <a:close/>
                </a:path>
              </a:pathLst>
            </a:custGeom>
            <a:solidFill>
              <a:srgbClr val="000000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418457" y="2074075"/>
              <a:ext cx="492281" cy="252257"/>
            </a:xfrm>
            <a:custGeom>
              <a:avLst/>
              <a:gdLst/>
              <a:ahLst/>
              <a:cxnLst/>
              <a:rect l="l" t="t" r="r" b="b"/>
              <a:pathLst>
                <a:path w="463323" h="237418" extrusionOk="0">
                  <a:moveTo>
                    <a:pt x="5344" y="1"/>
                  </a:moveTo>
                  <a:cubicBezTo>
                    <a:pt x="2291" y="1"/>
                    <a:pt x="1" y="980"/>
                    <a:pt x="1" y="3918"/>
                  </a:cubicBezTo>
                  <a:cubicBezTo>
                    <a:pt x="1" y="6077"/>
                    <a:pt x="5411" y="14192"/>
                    <a:pt x="18542" y="19025"/>
                  </a:cubicBezTo>
                  <a:cubicBezTo>
                    <a:pt x="18542" y="19025"/>
                    <a:pt x="143772" y="126017"/>
                    <a:pt x="222041" y="159909"/>
                  </a:cubicBezTo>
                  <a:cubicBezTo>
                    <a:pt x="300310" y="193830"/>
                    <a:pt x="410738" y="221764"/>
                    <a:pt x="420981" y="237417"/>
                  </a:cubicBezTo>
                  <a:lnTo>
                    <a:pt x="463322" y="114011"/>
                  </a:lnTo>
                  <a:cubicBezTo>
                    <a:pt x="398336" y="89634"/>
                    <a:pt x="304049" y="78995"/>
                    <a:pt x="238425" y="66229"/>
                  </a:cubicBezTo>
                  <a:cubicBezTo>
                    <a:pt x="145110" y="38478"/>
                    <a:pt x="20609" y="3918"/>
                    <a:pt x="20609" y="3918"/>
                  </a:cubicBezTo>
                  <a:cubicBezTo>
                    <a:pt x="20609" y="3918"/>
                    <a:pt x="11450" y="1"/>
                    <a:pt x="5344" y="1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397982" y="2069971"/>
              <a:ext cx="45344" cy="33035"/>
            </a:xfrm>
            <a:custGeom>
              <a:avLst/>
              <a:gdLst/>
              <a:ahLst/>
              <a:cxnLst/>
              <a:rect l="l" t="t" r="r" b="b"/>
              <a:pathLst>
                <a:path w="42677" h="31092" extrusionOk="0">
                  <a:moveTo>
                    <a:pt x="22678" y="0"/>
                  </a:moveTo>
                  <a:cubicBezTo>
                    <a:pt x="21479" y="0"/>
                    <a:pt x="20278" y="75"/>
                    <a:pt x="19089" y="212"/>
                  </a:cubicBezTo>
                  <a:cubicBezTo>
                    <a:pt x="13801" y="789"/>
                    <a:pt x="8420" y="2674"/>
                    <a:pt x="4834" y="6625"/>
                  </a:cubicBezTo>
                  <a:cubicBezTo>
                    <a:pt x="1277" y="10577"/>
                    <a:pt x="1" y="16869"/>
                    <a:pt x="2858" y="21367"/>
                  </a:cubicBezTo>
                  <a:cubicBezTo>
                    <a:pt x="3740" y="22735"/>
                    <a:pt x="4955" y="23890"/>
                    <a:pt x="6202" y="24893"/>
                  </a:cubicBezTo>
                  <a:cubicBezTo>
                    <a:pt x="10994" y="28743"/>
                    <a:pt x="17075" y="31091"/>
                    <a:pt x="23218" y="31091"/>
                  </a:cubicBezTo>
                  <a:cubicBezTo>
                    <a:pt x="24010" y="31091"/>
                    <a:pt x="24803" y="31052"/>
                    <a:pt x="25594" y="30972"/>
                  </a:cubicBezTo>
                  <a:cubicBezTo>
                    <a:pt x="32494" y="30304"/>
                    <a:pt x="39151" y="26474"/>
                    <a:pt x="42676" y="20486"/>
                  </a:cubicBezTo>
                  <a:lnTo>
                    <a:pt x="42616" y="10030"/>
                  </a:lnTo>
                  <a:cubicBezTo>
                    <a:pt x="38968" y="4954"/>
                    <a:pt x="33223" y="1367"/>
                    <a:pt x="27053" y="364"/>
                  </a:cubicBezTo>
                  <a:cubicBezTo>
                    <a:pt x="25614" y="113"/>
                    <a:pt x="24147" y="0"/>
                    <a:pt x="22678" y="0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95915" y="2087832"/>
              <a:ext cx="24901" cy="39249"/>
            </a:xfrm>
            <a:custGeom>
              <a:avLst/>
              <a:gdLst/>
              <a:ahLst/>
              <a:cxnLst/>
              <a:rect l="l" t="t" r="r" b="b"/>
              <a:pathLst>
                <a:path w="23436" h="36940" extrusionOk="0">
                  <a:moveTo>
                    <a:pt x="16955" y="1"/>
                  </a:moveTo>
                  <a:cubicBezTo>
                    <a:pt x="8930" y="1"/>
                    <a:pt x="1870" y="5053"/>
                    <a:pt x="821" y="13676"/>
                  </a:cubicBezTo>
                  <a:cubicBezTo>
                    <a:pt x="1" y="20788"/>
                    <a:pt x="2219" y="30637"/>
                    <a:pt x="6779" y="36260"/>
                  </a:cubicBezTo>
                  <a:cubicBezTo>
                    <a:pt x="7174" y="36738"/>
                    <a:pt x="7683" y="36939"/>
                    <a:pt x="8200" y="36939"/>
                  </a:cubicBezTo>
                  <a:cubicBezTo>
                    <a:pt x="9194" y="36939"/>
                    <a:pt x="10218" y="36197"/>
                    <a:pt x="10517" y="35257"/>
                  </a:cubicBezTo>
                  <a:cubicBezTo>
                    <a:pt x="12250" y="29998"/>
                    <a:pt x="9119" y="24041"/>
                    <a:pt x="8451" y="18874"/>
                  </a:cubicBezTo>
                  <a:cubicBezTo>
                    <a:pt x="8116" y="16168"/>
                    <a:pt x="7903" y="12916"/>
                    <a:pt x="9454" y="10515"/>
                  </a:cubicBezTo>
                  <a:cubicBezTo>
                    <a:pt x="11794" y="6958"/>
                    <a:pt x="17083" y="6503"/>
                    <a:pt x="20822" y="5165"/>
                  </a:cubicBezTo>
                  <a:cubicBezTo>
                    <a:pt x="22980" y="4436"/>
                    <a:pt x="23436" y="910"/>
                    <a:pt x="20852" y="393"/>
                  </a:cubicBezTo>
                  <a:cubicBezTo>
                    <a:pt x="19542" y="129"/>
                    <a:pt x="18236" y="1"/>
                    <a:pt x="16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040920" y="2130007"/>
              <a:ext cx="561102" cy="207858"/>
            </a:xfrm>
            <a:custGeom>
              <a:avLst/>
              <a:gdLst/>
              <a:ahLst/>
              <a:cxnLst/>
              <a:rect l="l" t="t" r="r" b="b"/>
              <a:pathLst>
                <a:path w="528096" h="195631" extrusionOk="0">
                  <a:moveTo>
                    <a:pt x="522753" y="1"/>
                  </a:moveTo>
                  <a:cubicBezTo>
                    <a:pt x="516646" y="1"/>
                    <a:pt x="507487" y="4256"/>
                    <a:pt x="507487" y="4256"/>
                  </a:cubicBezTo>
                  <a:cubicBezTo>
                    <a:pt x="507487" y="4256"/>
                    <a:pt x="281495" y="62159"/>
                    <a:pt x="245689" y="65503"/>
                  </a:cubicBezTo>
                  <a:cubicBezTo>
                    <a:pt x="243410" y="65716"/>
                    <a:pt x="239903" y="65809"/>
                    <a:pt x="235382" y="65809"/>
                  </a:cubicBezTo>
                  <a:cubicBezTo>
                    <a:pt x="202313" y="65809"/>
                    <a:pt x="115007" y="60801"/>
                    <a:pt x="57568" y="60801"/>
                  </a:cubicBezTo>
                  <a:cubicBezTo>
                    <a:pt x="38744" y="60801"/>
                    <a:pt x="23127" y="61339"/>
                    <a:pt x="13679" y="62767"/>
                  </a:cubicBezTo>
                  <a:lnTo>
                    <a:pt x="0" y="191949"/>
                  </a:lnTo>
                  <a:cubicBezTo>
                    <a:pt x="0" y="191949"/>
                    <a:pt x="21398" y="195630"/>
                    <a:pt x="57507" y="195630"/>
                  </a:cubicBezTo>
                  <a:cubicBezTo>
                    <a:pt x="103224" y="195630"/>
                    <a:pt x="172521" y="189729"/>
                    <a:pt x="251829" y="162982"/>
                  </a:cubicBezTo>
                  <a:cubicBezTo>
                    <a:pt x="339551" y="133376"/>
                    <a:pt x="528095" y="13831"/>
                    <a:pt x="528095" y="4256"/>
                  </a:cubicBezTo>
                  <a:cubicBezTo>
                    <a:pt x="528095" y="1064"/>
                    <a:pt x="525806" y="1"/>
                    <a:pt x="522753" y="1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565656" y="2137842"/>
              <a:ext cx="20067" cy="37615"/>
            </a:xfrm>
            <a:custGeom>
              <a:avLst/>
              <a:gdLst/>
              <a:ahLst/>
              <a:cxnLst/>
              <a:rect l="l" t="t" r="r" b="b"/>
              <a:pathLst>
                <a:path w="18887" h="35402" extrusionOk="0">
                  <a:moveTo>
                    <a:pt x="15126" y="0"/>
                  </a:moveTo>
                  <a:cubicBezTo>
                    <a:pt x="14964" y="0"/>
                    <a:pt x="14795" y="14"/>
                    <a:pt x="14621" y="43"/>
                  </a:cubicBezTo>
                  <a:cubicBezTo>
                    <a:pt x="6931" y="1289"/>
                    <a:pt x="1885" y="6912"/>
                    <a:pt x="852" y="14603"/>
                  </a:cubicBezTo>
                  <a:cubicBezTo>
                    <a:pt x="1" y="21198"/>
                    <a:pt x="1551" y="32536"/>
                    <a:pt x="8572" y="35272"/>
                  </a:cubicBezTo>
                  <a:cubicBezTo>
                    <a:pt x="8802" y="35361"/>
                    <a:pt x="9029" y="35401"/>
                    <a:pt x="9247" y="35401"/>
                  </a:cubicBezTo>
                  <a:cubicBezTo>
                    <a:pt x="10444" y="35401"/>
                    <a:pt x="11409" y="34184"/>
                    <a:pt x="11460" y="33053"/>
                  </a:cubicBezTo>
                  <a:cubicBezTo>
                    <a:pt x="11794" y="27885"/>
                    <a:pt x="7752" y="23022"/>
                    <a:pt x="7539" y="17642"/>
                  </a:cubicBezTo>
                  <a:cubicBezTo>
                    <a:pt x="7357" y="11533"/>
                    <a:pt x="9940" y="6548"/>
                    <a:pt x="15989" y="4754"/>
                  </a:cubicBezTo>
                  <a:cubicBezTo>
                    <a:pt x="18887" y="3894"/>
                    <a:pt x="17858" y="0"/>
                    <a:pt x="15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527095" y="2163497"/>
              <a:ext cx="122240" cy="122207"/>
            </a:xfrm>
            <a:custGeom>
              <a:avLst/>
              <a:gdLst/>
              <a:ahLst/>
              <a:cxnLst/>
              <a:rect l="l" t="t" r="r" b="b"/>
              <a:pathLst>
                <a:path w="115049" h="115018" extrusionOk="0">
                  <a:moveTo>
                    <a:pt x="57509" y="1"/>
                  </a:moveTo>
                  <a:cubicBezTo>
                    <a:pt x="25746" y="1"/>
                    <a:pt x="0" y="25746"/>
                    <a:pt x="0" y="57509"/>
                  </a:cubicBezTo>
                  <a:cubicBezTo>
                    <a:pt x="0" y="89273"/>
                    <a:pt x="25746" y="115018"/>
                    <a:pt x="57509" y="115018"/>
                  </a:cubicBezTo>
                  <a:cubicBezTo>
                    <a:pt x="89273" y="115018"/>
                    <a:pt x="115048" y="89273"/>
                    <a:pt x="115048" y="57509"/>
                  </a:cubicBezTo>
                  <a:cubicBezTo>
                    <a:pt x="115048" y="25746"/>
                    <a:pt x="89273" y="1"/>
                    <a:pt x="57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527095" y="2165951"/>
              <a:ext cx="111290" cy="119817"/>
            </a:xfrm>
            <a:custGeom>
              <a:avLst/>
              <a:gdLst/>
              <a:ahLst/>
              <a:cxnLst/>
              <a:rect l="l" t="t" r="r" b="b"/>
              <a:pathLst>
                <a:path w="104744" h="112769" extrusionOk="0">
                  <a:moveTo>
                    <a:pt x="41460" y="1"/>
                  </a:moveTo>
                  <a:lnTo>
                    <a:pt x="41460" y="1"/>
                  </a:lnTo>
                  <a:cubicBezTo>
                    <a:pt x="17508" y="6961"/>
                    <a:pt x="0" y="29029"/>
                    <a:pt x="0" y="55230"/>
                  </a:cubicBezTo>
                  <a:cubicBezTo>
                    <a:pt x="0" y="86993"/>
                    <a:pt x="25746" y="112768"/>
                    <a:pt x="57509" y="112768"/>
                  </a:cubicBezTo>
                  <a:cubicBezTo>
                    <a:pt x="77084" y="112768"/>
                    <a:pt x="94379" y="102951"/>
                    <a:pt x="104744" y="88026"/>
                  </a:cubicBezTo>
                  <a:lnTo>
                    <a:pt x="104744" y="88026"/>
                  </a:lnTo>
                  <a:cubicBezTo>
                    <a:pt x="96811" y="91826"/>
                    <a:pt x="87814" y="94045"/>
                    <a:pt x="78239" y="94045"/>
                  </a:cubicBezTo>
                  <a:cubicBezTo>
                    <a:pt x="46475" y="94045"/>
                    <a:pt x="20700" y="70245"/>
                    <a:pt x="20700" y="40883"/>
                  </a:cubicBezTo>
                  <a:cubicBezTo>
                    <a:pt x="20700" y="24439"/>
                    <a:pt x="28755" y="9758"/>
                    <a:pt x="41460" y="1"/>
                  </a:cubicBezTo>
                  <a:close/>
                </a:path>
              </a:pathLst>
            </a:custGeom>
            <a:solidFill>
              <a:srgbClr val="000000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564461" y="2120480"/>
              <a:ext cx="47120" cy="33035"/>
            </a:xfrm>
            <a:custGeom>
              <a:avLst/>
              <a:gdLst/>
              <a:ahLst/>
              <a:cxnLst/>
              <a:rect l="l" t="t" r="r" b="b"/>
              <a:pathLst>
                <a:path w="44348" h="31092" extrusionOk="0">
                  <a:moveTo>
                    <a:pt x="21675" y="1"/>
                  </a:moveTo>
                  <a:cubicBezTo>
                    <a:pt x="20201" y="1"/>
                    <a:pt x="18734" y="114"/>
                    <a:pt x="17295" y="365"/>
                  </a:cubicBezTo>
                  <a:cubicBezTo>
                    <a:pt x="11095" y="1398"/>
                    <a:pt x="3648" y="9088"/>
                    <a:pt x="0" y="14195"/>
                  </a:cubicBezTo>
                  <a:lnTo>
                    <a:pt x="1885" y="26657"/>
                  </a:lnTo>
                  <a:cubicBezTo>
                    <a:pt x="4112" y="30420"/>
                    <a:pt x="7504" y="30884"/>
                    <a:pt x="11447" y="30884"/>
                  </a:cubicBezTo>
                  <a:cubicBezTo>
                    <a:pt x="12738" y="30884"/>
                    <a:pt x="14089" y="30835"/>
                    <a:pt x="15476" y="30835"/>
                  </a:cubicBezTo>
                  <a:cubicBezTo>
                    <a:pt x="16560" y="30835"/>
                    <a:pt x="17666" y="30865"/>
                    <a:pt x="18785" y="30973"/>
                  </a:cubicBezTo>
                  <a:cubicBezTo>
                    <a:pt x="19573" y="31053"/>
                    <a:pt x="20363" y="31092"/>
                    <a:pt x="21153" y="31092"/>
                  </a:cubicBezTo>
                  <a:cubicBezTo>
                    <a:pt x="27280" y="31092"/>
                    <a:pt x="33381" y="28744"/>
                    <a:pt x="38147" y="24894"/>
                  </a:cubicBezTo>
                  <a:cubicBezTo>
                    <a:pt x="39423" y="23860"/>
                    <a:pt x="40639" y="22736"/>
                    <a:pt x="41490" y="21368"/>
                  </a:cubicBezTo>
                  <a:cubicBezTo>
                    <a:pt x="44348" y="16869"/>
                    <a:pt x="43101" y="10577"/>
                    <a:pt x="39515" y="6626"/>
                  </a:cubicBezTo>
                  <a:cubicBezTo>
                    <a:pt x="35958" y="2675"/>
                    <a:pt x="30548" y="760"/>
                    <a:pt x="25289" y="213"/>
                  </a:cubicBezTo>
                  <a:cubicBezTo>
                    <a:pt x="24087" y="76"/>
                    <a:pt x="22879" y="1"/>
                    <a:pt x="21675" y="1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588747" y="2138374"/>
              <a:ext cx="24869" cy="39247"/>
            </a:xfrm>
            <a:custGeom>
              <a:avLst/>
              <a:gdLst/>
              <a:ahLst/>
              <a:cxnLst/>
              <a:rect l="l" t="t" r="r" b="b"/>
              <a:pathLst>
                <a:path w="23406" h="36938" extrusionOk="0">
                  <a:moveTo>
                    <a:pt x="6471" y="1"/>
                  </a:moveTo>
                  <a:cubicBezTo>
                    <a:pt x="5193" y="1"/>
                    <a:pt x="3890" y="129"/>
                    <a:pt x="2584" y="393"/>
                  </a:cubicBezTo>
                  <a:cubicBezTo>
                    <a:pt x="1" y="910"/>
                    <a:pt x="426" y="4436"/>
                    <a:pt x="2584" y="5165"/>
                  </a:cubicBezTo>
                  <a:cubicBezTo>
                    <a:pt x="6293" y="6503"/>
                    <a:pt x="11582" y="6959"/>
                    <a:pt x="13922" y="10515"/>
                  </a:cubicBezTo>
                  <a:cubicBezTo>
                    <a:pt x="15503" y="12916"/>
                    <a:pt x="15259" y="16168"/>
                    <a:pt x="14925" y="18874"/>
                  </a:cubicBezTo>
                  <a:cubicBezTo>
                    <a:pt x="14287" y="24041"/>
                    <a:pt x="11126" y="30029"/>
                    <a:pt x="12858" y="35257"/>
                  </a:cubicBezTo>
                  <a:cubicBezTo>
                    <a:pt x="13155" y="36207"/>
                    <a:pt x="14161" y="36938"/>
                    <a:pt x="15145" y="36938"/>
                  </a:cubicBezTo>
                  <a:cubicBezTo>
                    <a:pt x="15673" y="36938"/>
                    <a:pt x="16194" y="36728"/>
                    <a:pt x="16597" y="36230"/>
                  </a:cubicBezTo>
                  <a:cubicBezTo>
                    <a:pt x="21156" y="30637"/>
                    <a:pt x="23405" y="20789"/>
                    <a:pt x="22554" y="13676"/>
                  </a:cubicBezTo>
                  <a:cubicBezTo>
                    <a:pt x="21532" y="5053"/>
                    <a:pt x="14475" y="1"/>
                    <a:pt x="64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837427" y="2107238"/>
              <a:ext cx="284975" cy="513302"/>
            </a:xfrm>
            <a:custGeom>
              <a:avLst/>
              <a:gdLst/>
              <a:ahLst/>
              <a:cxnLst/>
              <a:rect l="l" t="t" r="r" b="b"/>
              <a:pathLst>
                <a:path w="268212" h="483108" extrusionOk="0">
                  <a:moveTo>
                    <a:pt x="115382" y="1"/>
                  </a:moveTo>
                  <a:cubicBezTo>
                    <a:pt x="115382" y="2"/>
                    <a:pt x="116385" y="66689"/>
                    <a:pt x="115230" y="73041"/>
                  </a:cubicBezTo>
                  <a:cubicBezTo>
                    <a:pt x="114106" y="79363"/>
                    <a:pt x="82585" y="80519"/>
                    <a:pt x="82585" y="80519"/>
                  </a:cubicBezTo>
                  <a:lnTo>
                    <a:pt x="62828" y="113072"/>
                  </a:lnTo>
                  <a:cubicBezTo>
                    <a:pt x="62828" y="113072"/>
                    <a:pt x="14742" y="166477"/>
                    <a:pt x="11733" y="203742"/>
                  </a:cubicBezTo>
                  <a:cubicBezTo>
                    <a:pt x="8785" y="241007"/>
                    <a:pt x="35928" y="293318"/>
                    <a:pt x="35928" y="293318"/>
                  </a:cubicBezTo>
                  <a:cubicBezTo>
                    <a:pt x="35928" y="293318"/>
                    <a:pt x="34256" y="340796"/>
                    <a:pt x="27387" y="363988"/>
                  </a:cubicBezTo>
                  <a:cubicBezTo>
                    <a:pt x="22402" y="380766"/>
                    <a:pt x="6383" y="405265"/>
                    <a:pt x="0" y="437363"/>
                  </a:cubicBezTo>
                  <a:cubicBezTo>
                    <a:pt x="12584" y="459582"/>
                    <a:pt x="48542" y="483108"/>
                    <a:pt x="112069" y="483108"/>
                  </a:cubicBezTo>
                  <a:cubicBezTo>
                    <a:pt x="194685" y="483108"/>
                    <a:pt x="256601" y="456147"/>
                    <a:pt x="256601" y="429125"/>
                  </a:cubicBezTo>
                  <a:cubicBezTo>
                    <a:pt x="243227" y="397028"/>
                    <a:pt x="224077" y="390827"/>
                    <a:pt x="220247" y="348121"/>
                  </a:cubicBezTo>
                  <a:cubicBezTo>
                    <a:pt x="215536" y="295294"/>
                    <a:pt x="241768" y="241250"/>
                    <a:pt x="255142" y="203104"/>
                  </a:cubicBezTo>
                  <a:cubicBezTo>
                    <a:pt x="268212" y="188423"/>
                    <a:pt x="222041" y="84348"/>
                    <a:pt x="222041" y="84348"/>
                  </a:cubicBezTo>
                  <a:cubicBezTo>
                    <a:pt x="222041" y="84348"/>
                    <a:pt x="159304" y="77905"/>
                    <a:pt x="156599" y="71126"/>
                  </a:cubicBezTo>
                  <a:cubicBezTo>
                    <a:pt x="153954" y="64378"/>
                    <a:pt x="141644" y="11217"/>
                    <a:pt x="141644" y="11217"/>
                  </a:cubicBezTo>
                  <a:lnTo>
                    <a:pt x="115382" y="1"/>
                  </a:ln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849279" y="2271751"/>
              <a:ext cx="32975" cy="51932"/>
            </a:xfrm>
            <a:custGeom>
              <a:avLst/>
              <a:gdLst/>
              <a:ahLst/>
              <a:cxnLst/>
              <a:rect l="l" t="t" r="r" b="b"/>
              <a:pathLst>
                <a:path w="31035" h="48877" extrusionOk="0">
                  <a:moveTo>
                    <a:pt x="0" y="1"/>
                  </a:moveTo>
                  <a:cubicBezTo>
                    <a:pt x="3162" y="16080"/>
                    <a:pt x="4833" y="32463"/>
                    <a:pt x="4955" y="48877"/>
                  </a:cubicBezTo>
                  <a:lnTo>
                    <a:pt x="31034" y="36871"/>
                  </a:lnTo>
                  <a:cubicBezTo>
                    <a:pt x="28451" y="20183"/>
                    <a:pt x="16049" y="5350"/>
                    <a:pt x="0" y="1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28002" y="2332912"/>
              <a:ext cx="82096" cy="260274"/>
            </a:xfrm>
            <a:custGeom>
              <a:avLst/>
              <a:gdLst/>
              <a:ahLst/>
              <a:cxnLst/>
              <a:rect l="l" t="t" r="r" b="b"/>
              <a:pathLst>
                <a:path w="77267" h="244964" extrusionOk="0">
                  <a:moveTo>
                    <a:pt x="42852" y="1"/>
                  </a:moveTo>
                  <a:cubicBezTo>
                    <a:pt x="17622" y="1"/>
                    <a:pt x="15186" y="64593"/>
                    <a:pt x="11155" y="81892"/>
                  </a:cubicBezTo>
                  <a:cubicBezTo>
                    <a:pt x="5593" y="105904"/>
                    <a:pt x="0" y="130555"/>
                    <a:pt x="3070" y="155023"/>
                  </a:cubicBezTo>
                  <a:cubicBezTo>
                    <a:pt x="7569" y="190708"/>
                    <a:pt x="30214" y="210708"/>
                    <a:pt x="54469" y="244964"/>
                  </a:cubicBezTo>
                  <a:cubicBezTo>
                    <a:pt x="72372" y="235420"/>
                    <a:pt x="77266" y="223869"/>
                    <a:pt x="77266" y="216726"/>
                  </a:cubicBezTo>
                  <a:cubicBezTo>
                    <a:pt x="63892" y="184629"/>
                    <a:pt x="44743" y="178428"/>
                    <a:pt x="40913" y="135722"/>
                  </a:cubicBezTo>
                  <a:cubicBezTo>
                    <a:pt x="36901" y="90798"/>
                    <a:pt x="57266" y="39611"/>
                    <a:pt x="71096" y="3471"/>
                  </a:cubicBezTo>
                  <a:cubicBezTo>
                    <a:pt x="62889" y="1556"/>
                    <a:pt x="53922" y="1647"/>
                    <a:pt x="45442" y="219"/>
                  </a:cubicBezTo>
                  <a:cubicBezTo>
                    <a:pt x="44553" y="72"/>
                    <a:pt x="43690" y="1"/>
                    <a:pt x="42852" y="1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3923913" y="2535176"/>
              <a:ext cx="6977" cy="23874"/>
            </a:xfrm>
            <a:custGeom>
              <a:avLst/>
              <a:gdLst/>
              <a:ahLst/>
              <a:cxnLst/>
              <a:rect l="l" t="t" r="r" b="b"/>
              <a:pathLst>
                <a:path w="6567" h="22470" extrusionOk="0">
                  <a:moveTo>
                    <a:pt x="2893" y="1"/>
                  </a:moveTo>
                  <a:cubicBezTo>
                    <a:pt x="1556" y="1"/>
                    <a:pt x="187" y="884"/>
                    <a:pt x="305" y="2469"/>
                  </a:cubicBezTo>
                  <a:cubicBezTo>
                    <a:pt x="609" y="5874"/>
                    <a:pt x="548" y="9248"/>
                    <a:pt x="396" y="12652"/>
                  </a:cubicBezTo>
                  <a:cubicBezTo>
                    <a:pt x="305" y="14385"/>
                    <a:pt x="92" y="16178"/>
                    <a:pt x="62" y="17910"/>
                  </a:cubicBezTo>
                  <a:cubicBezTo>
                    <a:pt x="1" y="19521"/>
                    <a:pt x="700" y="22470"/>
                    <a:pt x="2797" y="22470"/>
                  </a:cubicBezTo>
                  <a:cubicBezTo>
                    <a:pt x="3861" y="22470"/>
                    <a:pt x="4408" y="21710"/>
                    <a:pt x="5047" y="21011"/>
                  </a:cubicBezTo>
                  <a:cubicBezTo>
                    <a:pt x="5746" y="20069"/>
                    <a:pt x="6019" y="19187"/>
                    <a:pt x="6202" y="18062"/>
                  </a:cubicBezTo>
                  <a:cubicBezTo>
                    <a:pt x="6506" y="16239"/>
                    <a:pt x="6566" y="14354"/>
                    <a:pt x="6506" y="12470"/>
                  </a:cubicBezTo>
                  <a:cubicBezTo>
                    <a:pt x="6475" y="8913"/>
                    <a:pt x="5928" y="5296"/>
                    <a:pt x="5259" y="1801"/>
                  </a:cubicBezTo>
                  <a:cubicBezTo>
                    <a:pt x="5016" y="569"/>
                    <a:pt x="3965" y="1"/>
                    <a:pt x="2893" y="1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841689" y="2192789"/>
              <a:ext cx="256297" cy="276972"/>
            </a:xfrm>
            <a:custGeom>
              <a:avLst/>
              <a:gdLst/>
              <a:ahLst/>
              <a:cxnLst/>
              <a:rect l="l" t="t" r="r" b="b"/>
              <a:pathLst>
                <a:path w="241221" h="260680" extrusionOk="0">
                  <a:moveTo>
                    <a:pt x="192436" y="1"/>
                  </a:moveTo>
                  <a:cubicBezTo>
                    <a:pt x="192436" y="1"/>
                    <a:pt x="169774" y="65102"/>
                    <a:pt x="113846" y="65102"/>
                  </a:cubicBezTo>
                  <a:cubicBezTo>
                    <a:pt x="110374" y="65102"/>
                    <a:pt x="106773" y="64851"/>
                    <a:pt x="103042" y="64318"/>
                  </a:cubicBezTo>
                  <a:cubicBezTo>
                    <a:pt x="61370" y="58360"/>
                    <a:pt x="78664" y="1"/>
                    <a:pt x="78664" y="1"/>
                  </a:cubicBezTo>
                  <a:lnTo>
                    <a:pt x="78664" y="1"/>
                  </a:lnTo>
                  <a:lnTo>
                    <a:pt x="59667" y="2128"/>
                  </a:lnTo>
                  <a:cubicBezTo>
                    <a:pt x="59667" y="2128"/>
                    <a:pt x="0" y="109516"/>
                    <a:pt x="0" y="135717"/>
                  </a:cubicBezTo>
                  <a:cubicBezTo>
                    <a:pt x="0" y="161948"/>
                    <a:pt x="23405" y="202162"/>
                    <a:pt x="23405" y="202162"/>
                  </a:cubicBezTo>
                  <a:lnTo>
                    <a:pt x="28694" y="239791"/>
                  </a:lnTo>
                  <a:cubicBezTo>
                    <a:pt x="28694" y="239791"/>
                    <a:pt x="61096" y="257755"/>
                    <a:pt x="109547" y="260217"/>
                  </a:cubicBezTo>
                  <a:cubicBezTo>
                    <a:pt x="115716" y="260535"/>
                    <a:pt x="121670" y="260680"/>
                    <a:pt x="127394" y="260680"/>
                  </a:cubicBezTo>
                  <a:cubicBezTo>
                    <a:pt x="182904" y="260680"/>
                    <a:pt x="216874" y="247117"/>
                    <a:pt x="216874" y="247117"/>
                  </a:cubicBezTo>
                  <a:cubicBezTo>
                    <a:pt x="216874" y="247117"/>
                    <a:pt x="218880" y="234016"/>
                    <a:pt x="221676" y="220368"/>
                  </a:cubicBezTo>
                  <a:cubicBezTo>
                    <a:pt x="224290" y="207542"/>
                    <a:pt x="241220" y="148970"/>
                    <a:pt x="241221" y="148969"/>
                  </a:cubicBezTo>
                  <a:lnTo>
                    <a:pt x="241221" y="148969"/>
                  </a:lnTo>
                  <a:cubicBezTo>
                    <a:pt x="241220" y="148969"/>
                    <a:pt x="238362" y="150151"/>
                    <a:pt x="233787" y="150151"/>
                  </a:cubicBezTo>
                  <a:cubicBezTo>
                    <a:pt x="226305" y="150151"/>
                    <a:pt x="214232" y="146991"/>
                    <a:pt x="202557" y="130337"/>
                  </a:cubicBezTo>
                  <a:cubicBezTo>
                    <a:pt x="170004" y="83771"/>
                    <a:pt x="216266" y="2402"/>
                    <a:pt x="216266" y="2402"/>
                  </a:cubicBezTo>
                  <a:lnTo>
                    <a:pt x="1924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3985824" y="2291387"/>
              <a:ext cx="112131" cy="173943"/>
            </a:xfrm>
            <a:custGeom>
              <a:avLst/>
              <a:gdLst/>
              <a:ahLst/>
              <a:cxnLst/>
              <a:rect l="l" t="t" r="r" b="b"/>
              <a:pathLst>
                <a:path w="105535" h="163711" extrusionOk="0">
                  <a:moveTo>
                    <a:pt x="55351" y="0"/>
                  </a:moveTo>
                  <a:cubicBezTo>
                    <a:pt x="53740" y="6991"/>
                    <a:pt x="54135" y="15715"/>
                    <a:pt x="55321" y="22858"/>
                  </a:cubicBezTo>
                  <a:cubicBezTo>
                    <a:pt x="58421" y="41338"/>
                    <a:pt x="69455" y="59940"/>
                    <a:pt x="53558" y="75472"/>
                  </a:cubicBezTo>
                  <a:cubicBezTo>
                    <a:pt x="46962" y="81916"/>
                    <a:pt x="38512" y="86050"/>
                    <a:pt x="30943" y="91278"/>
                  </a:cubicBezTo>
                  <a:cubicBezTo>
                    <a:pt x="0" y="112707"/>
                    <a:pt x="24013" y="124379"/>
                    <a:pt x="38937" y="144440"/>
                  </a:cubicBezTo>
                  <a:cubicBezTo>
                    <a:pt x="41703" y="148209"/>
                    <a:pt x="43010" y="156720"/>
                    <a:pt x="43527" y="163711"/>
                  </a:cubicBezTo>
                  <a:cubicBezTo>
                    <a:pt x="67540" y="159729"/>
                    <a:pt x="81187" y="154319"/>
                    <a:pt x="81187" y="154319"/>
                  </a:cubicBezTo>
                  <a:cubicBezTo>
                    <a:pt x="81187" y="154319"/>
                    <a:pt x="83193" y="141218"/>
                    <a:pt x="85959" y="127570"/>
                  </a:cubicBezTo>
                  <a:cubicBezTo>
                    <a:pt x="88604" y="114744"/>
                    <a:pt x="105534" y="56172"/>
                    <a:pt x="105534" y="56171"/>
                  </a:cubicBezTo>
                  <a:lnTo>
                    <a:pt x="105534" y="56171"/>
                  </a:lnTo>
                  <a:cubicBezTo>
                    <a:pt x="105534" y="56171"/>
                    <a:pt x="102680" y="57353"/>
                    <a:pt x="98110" y="57353"/>
                  </a:cubicBezTo>
                  <a:cubicBezTo>
                    <a:pt x="90638" y="57353"/>
                    <a:pt x="78576" y="54193"/>
                    <a:pt x="66901" y="37539"/>
                  </a:cubicBezTo>
                  <a:cubicBezTo>
                    <a:pt x="59272" y="26627"/>
                    <a:pt x="56080" y="13769"/>
                    <a:pt x="55503" y="517"/>
                  </a:cubicBezTo>
                  <a:cubicBezTo>
                    <a:pt x="55473" y="335"/>
                    <a:pt x="55381" y="213"/>
                    <a:pt x="55351" y="0"/>
                  </a:cubicBezTo>
                  <a:close/>
                </a:path>
              </a:pathLst>
            </a:custGeom>
            <a:solidFill>
              <a:srgbClr val="000000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915033" y="2043850"/>
              <a:ext cx="105760" cy="107700"/>
            </a:xfrm>
            <a:custGeom>
              <a:avLst/>
              <a:gdLst/>
              <a:ahLst/>
              <a:cxnLst/>
              <a:rect l="l" t="t" r="r" b="b"/>
              <a:pathLst>
                <a:path w="99539" h="101365" extrusionOk="0">
                  <a:moveTo>
                    <a:pt x="52891" y="0"/>
                  </a:moveTo>
                  <a:cubicBezTo>
                    <a:pt x="46881" y="0"/>
                    <a:pt x="40653" y="2588"/>
                    <a:pt x="34560" y="8687"/>
                  </a:cubicBezTo>
                  <a:cubicBezTo>
                    <a:pt x="12888" y="30329"/>
                    <a:pt x="0" y="89084"/>
                    <a:pt x="23769" y="97321"/>
                  </a:cubicBezTo>
                  <a:cubicBezTo>
                    <a:pt x="31607" y="100043"/>
                    <a:pt x="39070" y="101365"/>
                    <a:pt x="46024" y="101365"/>
                  </a:cubicBezTo>
                  <a:cubicBezTo>
                    <a:pt x="66631" y="101365"/>
                    <a:pt x="82754" y="89756"/>
                    <a:pt x="90822" y="68597"/>
                  </a:cubicBezTo>
                  <a:cubicBezTo>
                    <a:pt x="99539" y="45713"/>
                    <a:pt x="78147" y="0"/>
                    <a:pt x="52891" y="0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925270" y="2016723"/>
              <a:ext cx="92947" cy="78180"/>
            </a:xfrm>
            <a:custGeom>
              <a:avLst/>
              <a:gdLst/>
              <a:ahLst/>
              <a:cxnLst/>
              <a:rect l="l" t="t" r="r" b="b"/>
              <a:pathLst>
                <a:path w="87480" h="73581" extrusionOk="0">
                  <a:moveTo>
                    <a:pt x="14387" y="0"/>
                  </a:moveTo>
                  <a:cubicBezTo>
                    <a:pt x="13329" y="0"/>
                    <a:pt x="12253" y="336"/>
                    <a:pt x="11277" y="814"/>
                  </a:cubicBezTo>
                  <a:cubicBezTo>
                    <a:pt x="3101" y="4674"/>
                    <a:pt x="0" y="15616"/>
                    <a:pt x="3131" y="24097"/>
                  </a:cubicBezTo>
                  <a:cubicBezTo>
                    <a:pt x="6292" y="32547"/>
                    <a:pt x="14347" y="38443"/>
                    <a:pt x="22980" y="41148"/>
                  </a:cubicBezTo>
                  <a:cubicBezTo>
                    <a:pt x="30913" y="43671"/>
                    <a:pt x="39363" y="43884"/>
                    <a:pt x="47631" y="44735"/>
                  </a:cubicBezTo>
                  <a:cubicBezTo>
                    <a:pt x="55868" y="45586"/>
                    <a:pt x="64439" y="47167"/>
                    <a:pt x="71187" y="52000"/>
                  </a:cubicBezTo>
                  <a:cubicBezTo>
                    <a:pt x="77996" y="56802"/>
                    <a:pt x="82555" y="65587"/>
                    <a:pt x="80184" y="73581"/>
                  </a:cubicBezTo>
                  <a:cubicBezTo>
                    <a:pt x="87479" y="65678"/>
                    <a:pt x="86081" y="45647"/>
                    <a:pt x="80245" y="36559"/>
                  </a:cubicBezTo>
                  <a:cubicBezTo>
                    <a:pt x="74379" y="27562"/>
                    <a:pt x="66445" y="17865"/>
                    <a:pt x="55868" y="15890"/>
                  </a:cubicBezTo>
                  <a:cubicBezTo>
                    <a:pt x="42251" y="13367"/>
                    <a:pt x="41825" y="7136"/>
                    <a:pt x="34804" y="2759"/>
                  </a:cubicBezTo>
                  <a:cubicBezTo>
                    <a:pt x="33466" y="1908"/>
                    <a:pt x="32007" y="1026"/>
                    <a:pt x="30427" y="1026"/>
                  </a:cubicBezTo>
                  <a:cubicBezTo>
                    <a:pt x="30414" y="1026"/>
                    <a:pt x="30401" y="1026"/>
                    <a:pt x="30388" y="1026"/>
                  </a:cubicBezTo>
                  <a:cubicBezTo>
                    <a:pt x="26493" y="1026"/>
                    <a:pt x="24557" y="5659"/>
                    <a:pt x="23648" y="9446"/>
                  </a:cubicBezTo>
                  <a:cubicBezTo>
                    <a:pt x="19515" y="8838"/>
                    <a:pt x="19758" y="1725"/>
                    <a:pt x="15837" y="236"/>
                  </a:cubicBezTo>
                  <a:cubicBezTo>
                    <a:pt x="15365" y="72"/>
                    <a:pt x="14878" y="0"/>
                    <a:pt x="14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958889" y="2026170"/>
              <a:ext cx="90332" cy="102030"/>
            </a:xfrm>
            <a:custGeom>
              <a:avLst/>
              <a:gdLst/>
              <a:ahLst/>
              <a:cxnLst/>
              <a:rect l="l" t="t" r="r" b="b"/>
              <a:pathLst>
                <a:path w="85018" h="96028" extrusionOk="0">
                  <a:moveTo>
                    <a:pt x="32792" y="1"/>
                  </a:moveTo>
                  <a:cubicBezTo>
                    <a:pt x="16854" y="1"/>
                    <a:pt x="3909" y="5651"/>
                    <a:pt x="0" y="15358"/>
                  </a:cubicBezTo>
                  <a:lnTo>
                    <a:pt x="46567" y="47790"/>
                  </a:lnTo>
                  <a:cubicBezTo>
                    <a:pt x="47934" y="53747"/>
                    <a:pt x="47418" y="60161"/>
                    <a:pt x="45047" y="65814"/>
                  </a:cubicBezTo>
                  <a:cubicBezTo>
                    <a:pt x="43892" y="68641"/>
                    <a:pt x="42372" y="72258"/>
                    <a:pt x="44500" y="74447"/>
                  </a:cubicBezTo>
                  <a:cubicBezTo>
                    <a:pt x="45442" y="75450"/>
                    <a:pt x="46931" y="75814"/>
                    <a:pt x="47691" y="76969"/>
                  </a:cubicBezTo>
                  <a:cubicBezTo>
                    <a:pt x="48846" y="78793"/>
                    <a:pt x="47418" y="81134"/>
                    <a:pt x="47144" y="83292"/>
                  </a:cubicBezTo>
                  <a:cubicBezTo>
                    <a:pt x="46627" y="87456"/>
                    <a:pt x="42068" y="95967"/>
                    <a:pt x="46232" y="96027"/>
                  </a:cubicBezTo>
                  <a:cubicBezTo>
                    <a:pt x="54378" y="96027"/>
                    <a:pt x="63041" y="90739"/>
                    <a:pt x="66111" y="87942"/>
                  </a:cubicBezTo>
                  <a:cubicBezTo>
                    <a:pt x="75230" y="79705"/>
                    <a:pt x="81157" y="68185"/>
                    <a:pt x="82494" y="55936"/>
                  </a:cubicBezTo>
                  <a:cubicBezTo>
                    <a:pt x="85017" y="32470"/>
                    <a:pt x="65655" y="3442"/>
                    <a:pt x="41369" y="524"/>
                  </a:cubicBezTo>
                  <a:cubicBezTo>
                    <a:pt x="38440" y="172"/>
                    <a:pt x="35570" y="1"/>
                    <a:pt x="32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3996145" y="2106754"/>
              <a:ext cx="19973" cy="25675"/>
            </a:xfrm>
            <a:custGeom>
              <a:avLst/>
              <a:gdLst/>
              <a:ahLst/>
              <a:cxnLst/>
              <a:rect l="l" t="t" r="r" b="b"/>
              <a:pathLst>
                <a:path w="18798" h="24165" extrusionOk="0">
                  <a:moveTo>
                    <a:pt x="11565" y="0"/>
                  </a:moveTo>
                  <a:cubicBezTo>
                    <a:pt x="9313" y="0"/>
                    <a:pt x="5845" y="1694"/>
                    <a:pt x="5423" y="4074"/>
                  </a:cubicBezTo>
                  <a:lnTo>
                    <a:pt x="499" y="19575"/>
                  </a:lnTo>
                  <a:cubicBezTo>
                    <a:pt x="1" y="21819"/>
                    <a:pt x="1935" y="24165"/>
                    <a:pt x="4676" y="24165"/>
                  </a:cubicBezTo>
                  <a:cubicBezTo>
                    <a:pt x="5277" y="24165"/>
                    <a:pt x="5917" y="24052"/>
                    <a:pt x="6579" y="23800"/>
                  </a:cubicBezTo>
                  <a:cubicBezTo>
                    <a:pt x="10135" y="22402"/>
                    <a:pt x="13448" y="20123"/>
                    <a:pt x="15606" y="16961"/>
                  </a:cubicBezTo>
                  <a:cubicBezTo>
                    <a:pt x="17795" y="13800"/>
                    <a:pt x="18798" y="9727"/>
                    <a:pt x="17886" y="6019"/>
                  </a:cubicBezTo>
                  <a:cubicBezTo>
                    <a:pt x="17217" y="3101"/>
                    <a:pt x="14846" y="92"/>
                    <a:pt x="11624" y="1"/>
                  </a:cubicBezTo>
                  <a:cubicBezTo>
                    <a:pt x="11604" y="0"/>
                    <a:pt x="11585" y="0"/>
                    <a:pt x="11565" y="0"/>
                  </a:cubicBezTo>
                  <a:close/>
                </a:path>
              </a:pathLst>
            </a:custGeom>
            <a:solidFill>
              <a:srgbClr val="FF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024126" y="2023825"/>
              <a:ext cx="120366" cy="91154"/>
            </a:xfrm>
            <a:custGeom>
              <a:avLst/>
              <a:gdLst/>
              <a:ahLst/>
              <a:cxnLst/>
              <a:rect l="l" t="t" r="r" b="b"/>
              <a:pathLst>
                <a:path w="113286" h="85792" extrusionOk="0">
                  <a:moveTo>
                    <a:pt x="17805" y="0"/>
                  </a:moveTo>
                  <a:cubicBezTo>
                    <a:pt x="16622" y="0"/>
                    <a:pt x="15438" y="96"/>
                    <a:pt x="14256" y="300"/>
                  </a:cubicBezTo>
                  <a:cubicBezTo>
                    <a:pt x="6840" y="1516"/>
                    <a:pt x="1" y="8203"/>
                    <a:pt x="821" y="15680"/>
                  </a:cubicBezTo>
                  <a:lnTo>
                    <a:pt x="5533" y="18142"/>
                  </a:lnTo>
                  <a:cubicBezTo>
                    <a:pt x="2280" y="24555"/>
                    <a:pt x="6293" y="32580"/>
                    <a:pt x="12068" y="36866"/>
                  </a:cubicBezTo>
                  <a:cubicBezTo>
                    <a:pt x="17843" y="41212"/>
                    <a:pt x="24986" y="43066"/>
                    <a:pt x="31369" y="46410"/>
                  </a:cubicBezTo>
                  <a:cubicBezTo>
                    <a:pt x="40123" y="51000"/>
                    <a:pt x="47266" y="58264"/>
                    <a:pt x="52737" y="66471"/>
                  </a:cubicBezTo>
                  <a:cubicBezTo>
                    <a:pt x="54926" y="69815"/>
                    <a:pt x="56962" y="73310"/>
                    <a:pt x="59576" y="76319"/>
                  </a:cubicBezTo>
                  <a:cubicBezTo>
                    <a:pt x="65063" y="82592"/>
                    <a:pt x="73404" y="85791"/>
                    <a:pt x="81729" y="85791"/>
                  </a:cubicBezTo>
                  <a:cubicBezTo>
                    <a:pt x="89176" y="85791"/>
                    <a:pt x="96611" y="83231"/>
                    <a:pt x="101978" y="78021"/>
                  </a:cubicBezTo>
                  <a:cubicBezTo>
                    <a:pt x="113286" y="67018"/>
                    <a:pt x="113103" y="46380"/>
                    <a:pt x="101522" y="35589"/>
                  </a:cubicBezTo>
                  <a:cubicBezTo>
                    <a:pt x="89182" y="24100"/>
                    <a:pt x="69789" y="25224"/>
                    <a:pt x="54591" y="17929"/>
                  </a:cubicBezTo>
                  <a:cubicBezTo>
                    <a:pt x="47844" y="14677"/>
                    <a:pt x="41977" y="9783"/>
                    <a:pt x="35564" y="5923"/>
                  </a:cubicBezTo>
                  <a:cubicBezTo>
                    <a:pt x="30176" y="2629"/>
                    <a:pt x="24016" y="0"/>
                    <a:pt x="17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6773814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5F34A2-2B13-D0C2-ACF4-90DB71D95427}"/>
              </a:ext>
            </a:extLst>
          </p:cNvPr>
          <p:cNvSpPr txBox="1"/>
          <p:nvPr/>
        </p:nvSpPr>
        <p:spPr>
          <a:xfrm>
            <a:off x="440657" y="365460"/>
            <a:ext cx="8262686" cy="53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ts val="3500"/>
              <a:buFont typeface="Fira Sans Extra Condensed SemiBold"/>
              <a:buNone/>
              <a:defRPr sz="3000">
                <a:solidFill>
                  <a:schemeClr val="hlink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algn="ctr"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algn="ctr"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algn="ctr"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algn="ctr"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algn="ctr"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algn="ctr"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algn="ctr"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algn="ctr"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dirty="0"/>
              <a:t>Tapping into Existing </a:t>
            </a:r>
            <a:r>
              <a:rPr lang="en-US" dirty="0" err="1"/>
              <a:t>Programmes</a:t>
            </a:r>
            <a:r>
              <a:rPr lang="en-US" dirty="0"/>
              <a:t> - Medisave</a:t>
            </a:r>
          </a:p>
        </p:txBody>
      </p:sp>
      <p:pic>
        <p:nvPicPr>
          <p:cNvPr id="5" name="Picture 4" descr="CPFB | Using MediSave at every stage of recovery">
            <a:extLst>
              <a:ext uri="{FF2B5EF4-FFF2-40B4-BE49-F238E27FC236}">
                <a16:creationId xmlns:a16="http://schemas.microsoft.com/office/drawing/2014/main" id="{DC39B32F-69F1-3AC6-251D-801541E5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735" y="1139992"/>
            <a:ext cx="3638048" cy="363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64996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el cord stretch">
            <a:extLst>
              <a:ext uri="{FF2B5EF4-FFF2-40B4-BE49-F238E27FC236}">
                <a16:creationId xmlns:a16="http://schemas.microsoft.com/office/drawing/2014/main" id="{4F6CD46E-2ADB-0ACB-2929-3316DC6A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54" y="636782"/>
            <a:ext cx="657092" cy="820416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1" name="Google Shape;461;p18"/>
          <p:cNvSpPr/>
          <p:nvPr/>
        </p:nvSpPr>
        <p:spPr>
          <a:xfrm>
            <a:off x="461550" y="3733300"/>
            <a:ext cx="2336700" cy="984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8"/>
          <p:cNvSpPr txBox="1"/>
          <p:nvPr/>
        </p:nvSpPr>
        <p:spPr>
          <a:xfrm flipH="1">
            <a:off x="673950" y="3987775"/>
            <a:ext cx="1911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3x30s (per leg)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4-5 times per week</a:t>
            </a:r>
          </a:p>
        </p:txBody>
      </p:sp>
      <p:sp>
        <p:nvSpPr>
          <p:cNvPr id="463" name="Google Shape;463;p18"/>
          <p:cNvSpPr/>
          <p:nvPr/>
        </p:nvSpPr>
        <p:spPr>
          <a:xfrm flipH="1">
            <a:off x="471150" y="3740450"/>
            <a:ext cx="2317500" cy="357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Quadriceps Stretch</a:t>
            </a:r>
            <a:endParaRPr lang="en-GB" sz="16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4" name="Google Shape;464;p18"/>
          <p:cNvSpPr/>
          <p:nvPr/>
        </p:nvSpPr>
        <p:spPr>
          <a:xfrm>
            <a:off x="461550" y="1602250"/>
            <a:ext cx="2336700" cy="9846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8"/>
          <p:cNvSpPr txBox="1">
            <a:spLocks noGrp="1"/>
          </p:cNvSpPr>
          <p:nvPr>
            <p:ph type="title"/>
          </p:nvPr>
        </p:nvSpPr>
        <p:spPr>
          <a:xfrm>
            <a:off x="720000" y="257623"/>
            <a:ext cx="7704000" cy="4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>
                <a:solidFill>
                  <a:schemeClr val="hlink"/>
                </a:solidFill>
              </a:rPr>
              <a:t>Rehabilitation Programme – Plan</a:t>
            </a:r>
          </a:p>
        </p:txBody>
      </p:sp>
      <p:sp>
        <p:nvSpPr>
          <p:cNvPr id="548" name="Google Shape;548;p18"/>
          <p:cNvSpPr txBox="1"/>
          <p:nvPr/>
        </p:nvSpPr>
        <p:spPr>
          <a:xfrm flipH="1">
            <a:off x="673950" y="1856725"/>
            <a:ext cx="1911900" cy="7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3x30s (per leg)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6-7 times per week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18"/>
          <p:cNvSpPr/>
          <p:nvPr/>
        </p:nvSpPr>
        <p:spPr>
          <a:xfrm flipH="1">
            <a:off x="461550" y="1609400"/>
            <a:ext cx="2327100" cy="357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Calf Stretch</a:t>
            </a:r>
            <a:endParaRPr sz="16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0" name="Google Shape;550;p18"/>
          <p:cNvSpPr/>
          <p:nvPr/>
        </p:nvSpPr>
        <p:spPr>
          <a:xfrm>
            <a:off x="6350100" y="3733300"/>
            <a:ext cx="2336700" cy="9846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8"/>
          <p:cNvSpPr txBox="1"/>
          <p:nvPr/>
        </p:nvSpPr>
        <p:spPr>
          <a:xfrm flipH="1">
            <a:off x="6562500" y="3987775"/>
            <a:ext cx="1911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3x20 reps (per leg)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4-5 times per week</a:t>
            </a:r>
          </a:p>
        </p:txBody>
      </p:sp>
      <p:sp>
        <p:nvSpPr>
          <p:cNvPr id="552" name="Google Shape;552;p18"/>
          <p:cNvSpPr/>
          <p:nvPr/>
        </p:nvSpPr>
        <p:spPr>
          <a:xfrm flipH="1">
            <a:off x="6765300" y="3740450"/>
            <a:ext cx="1506300" cy="357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Hip Extension</a:t>
            </a:r>
            <a:endParaRPr sz="16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3" name="Google Shape;553;p18"/>
          <p:cNvSpPr/>
          <p:nvPr/>
        </p:nvSpPr>
        <p:spPr>
          <a:xfrm>
            <a:off x="6350100" y="1602250"/>
            <a:ext cx="2336700" cy="984600"/>
          </a:xfrm>
          <a:prstGeom prst="roundRect">
            <a:avLst>
              <a:gd name="adj" fmla="val 0"/>
            </a:avLst>
          </a:prstGeom>
          <a:solidFill>
            <a:srgbClr val="FFCE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8"/>
          <p:cNvSpPr txBox="1"/>
          <p:nvPr/>
        </p:nvSpPr>
        <p:spPr>
          <a:xfrm flipH="1">
            <a:off x="6562500" y="1856725"/>
            <a:ext cx="1911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3x10 reps (per leg)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4-5 times per week</a:t>
            </a:r>
          </a:p>
        </p:txBody>
      </p:sp>
      <p:sp>
        <p:nvSpPr>
          <p:cNvPr id="555" name="Google Shape;555;p18"/>
          <p:cNvSpPr/>
          <p:nvPr/>
        </p:nvSpPr>
        <p:spPr>
          <a:xfrm flipH="1">
            <a:off x="6765300" y="1609400"/>
            <a:ext cx="1506300" cy="357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Half Squats</a:t>
            </a:r>
            <a:endParaRPr lang="en-GB" sz="16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6" name="Google Shape;556;p18"/>
          <p:cNvSpPr/>
          <p:nvPr/>
        </p:nvSpPr>
        <p:spPr>
          <a:xfrm>
            <a:off x="3405824" y="1633659"/>
            <a:ext cx="2336701" cy="9846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8"/>
          <p:cNvSpPr txBox="1"/>
          <p:nvPr/>
        </p:nvSpPr>
        <p:spPr>
          <a:xfrm flipH="1">
            <a:off x="3618175" y="1861046"/>
            <a:ext cx="1911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3x10 reps (per leg)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4-5 times per week</a:t>
            </a:r>
          </a:p>
        </p:txBody>
      </p:sp>
      <p:sp>
        <p:nvSpPr>
          <p:cNvPr id="558" name="Google Shape;558;p18"/>
          <p:cNvSpPr/>
          <p:nvPr/>
        </p:nvSpPr>
        <p:spPr>
          <a:xfrm flipH="1">
            <a:off x="3102000" y="1611943"/>
            <a:ext cx="2940000" cy="357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Straight-Leg Raises</a:t>
            </a:r>
            <a:endParaRPr lang="en-GB" sz="16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028" name="Picture 4" descr="Standing quadriceps stretch">
            <a:extLst>
              <a:ext uri="{FF2B5EF4-FFF2-40B4-BE49-F238E27FC236}">
                <a16:creationId xmlns:a16="http://schemas.microsoft.com/office/drawing/2014/main" id="{9007C233-C881-AF0A-9078-4E35ED57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64" y="2754276"/>
            <a:ext cx="579026" cy="868137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raight-leg raises">
            <a:extLst>
              <a:ext uri="{FF2B5EF4-FFF2-40B4-BE49-F238E27FC236}">
                <a16:creationId xmlns:a16="http://schemas.microsoft.com/office/drawing/2014/main" id="{854A9C8C-286C-3968-622F-15B3996C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24" y="1077812"/>
            <a:ext cx="946426" cy="446924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9C4603-8E98-C02D-64D5-268B34CE0803}"/>
              </a:ext>
            </a:extLst>
          </p:cNvPr>
          <p:cNvSpPr txBox="1"/>
          <p:nvPr/>
        </p:nvSpPr>
        <p:spPr>
          <a:xfrm>
            <a:off x="7536117" y="4826834"/>
            <a:ext cx="1609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/>
              <a:t>(</a:t>
            </a:r>
            <a:r>
              <a:rPr lang="en-GB" i="1" err="1"/>
              <a:t>OrthoInfo</a:t>
            </a:r>
            <a:r>
              <a:rPr lang="en-GB" i="1"/>
              <a:t>, 2018)</a:t>
            </a:r>
          </a:p>
        </p:txBody>
      </p:sp>
      <p:sp>
        <p:nvSpPr>
          <p:cNvPr id="4" name="Google Shape;556;p18">
            <a:extLst>
              <a:ext uri="{FF2B5EF4-FFF2-40B4-BE49-F238E27FC236}">
                <a16:creationId xmlns:a16="http://schemas.microsoft.com/office/drawing/2014/main" id="{D7C212E0-4314-C223-9C6A-0A51A7FB2A03}"/>
              </a:ext>
            </a:extLst>
          </p:cNvPr>
          <p:cNvSpPr/>
          <p:nvPr/>
        </p:nvSpPr>
        <p:spPr>
          <a:xfrm>
            <a:off x="3403599" y="3767623"/>
            <a:ext cx="2336701" cy="984600"/>
          </a:xfrm>
          <a:prstGeom prst="roundRect">
            <a:avLst>
              <a:gd name="adj" fmla="val 0"/>
            </a:avLst>
          </a:prstGeom>
          <a:solidFill>
            <a:srgbClr val="F8F8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57;p18">
            <a:extLst>
              <a:ext uri="{FF2B5EF4-FFF2-40B4-BE49-F238E27FC236}">
                <a16:creationId xmlns:a16="http://schemas.microsoft.com/office/drawing/2014/main" id="{A96FD0F2-5152-6589-9EE2-F841D16D85D8}"/>
              </a:ext>
            </a:extLst>
          </p:cNvPr>
          <p:cNvSpPr txBox="1"/>
          <p:nvPr/>
        </p:nvSpPr>
        <p:spPr>
          <a:xfrm flipH="1">
            <a:off x="3616000" y="4022023"/>
            <a:ext cx="1911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3x20 reps (per leg)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4-5 times per week</a:t>
            </a:r>
          </a:p>
        </p:txBody>
      </p:sp>
      <p:sp>
        <p:nvSpPr>
          <p:cNvPr id="6" name="Google Shape;558;p18">
            <a:extLst>
              <a:ext uri="{FF2B5EF4-FFF2-40B4-BE49-F238E27FC236}">
                <a16:creationId xmlns:a16="http://schemas.microsoft.com/office/drawing/2014/main" id="{CF4A3952-30A9-ACEE-7B93-D768DDDA1182}"/>
              </a:ext>
            </a:extLst>
          </p:cNvPr>
          <p:cNvSpPr/>
          <p:nvPr/>
        </p:nvSpPr>
        <p:spPr>
          <a:xfrm flipH="1">
            <a:off x="3818800" y="3772920"/>
            <a:ext cx="1506300" cy="357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Hip Abduction</a:t>
            </a:r>
            <a:endParaRPr lang="en-GB" sz="16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032" name="Picture 8" descr="Hip abduction">
            <a:extLst>
              <a:ext uri="{FF2B5EF4-FFF2-40B4-BE49-F238E27FC236}">
                <a16:creationId xmlns:a16="http://schemas.microsoft.com/office/drawing/2014/main" id="{98A9D23E-DA75-A71A-EE56-56AB0FFD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139" y="3129500"/>
            <a:ext cx="985826" cy="492913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lf squats">
            <a:extLst>
              <a:ext uri="{FF2B5EF4-FFF2-40B4-BE49-F238E27FC236}">
                <a16:creationId xmlns:a16="http://schemas.microsoft.com/office/drawing/2014/main" id="{A07921FB-72D3-A753-D933-7BCCF43E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53" y="705194"/>
            <a:ext cx="861943" cy="820416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eg extensions">
            <a:extLst>
              <a:ext uri="{FF2B5EF4-FFF2-40B4-BE49-F238E27FC236}">
                <a16:creationId xmlns:a16="http://schemas.microsoft.com/office/drawing/2014/main" id="{3D3B3DD3-7297-DC03-838A-6BCFD8DF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14" y="755556"/>
            <a:ext cx="702125" cy="764410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raight-leg raises (prone)">
            <a:extLst>
              <a:ext uri="{FF2B5EF4-FFF2-40B4-BE49-F238E27FC236}">
                <a16:creationId xmlns:a16="http://schemas.microsoft.com/office/drawing/2014/main" id="{35699DFC-859C-77A2-C450-2FC20AAB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640" y="3178352"/>
            <a:ext cx="1185620" cy="395207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ip adduction">
            <a:extLst>
              <a:ext uri="{FF2B5EF4-FFF2-40B4-BE49-F238E27FC236}">
                <a16:creationId xmlns:a16="http://schemas.microsoft.com/office/drawing/2014/main" id="{898E321E-6CDB-74B9-6523-844B7BC8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80" y="3227206"/>
            <a:ext cx="1185620" cy="395207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A2CD32-4F9C-E7D9-0C12-1B11058DDFC2}"/>
              </a:ext>
            </a:extLst>
          </p:cNvPr>
          <p:cNvSpPr txBox="1"/>
          <p:nvPr/>
        </p:nvSpPr>
        <p:spPr>
          <a:xfrm>
            <a:off x="440657" y="740607"/>
            <a:ext cx="82626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Government-provided or volunteer-initiated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Spread awareness through grassroots organisations, social services, etc.</a:t>
            </a:r>
          </a:p>
        </p:txBody>
      </p:sp>
      <p:sp>
        <p:nvSpPr>
          <p:cNvPr id="3" name="Google Shape;465;p18">
            <a:extLst>
              <a:ext uri="{FF2B5EF4-FFF2-40B4-BE49-F238E27FC236}">
                <a16:creationId xmlns:a16="http://schemas.microsoft.com/office/drawing/2014/main" id="{1E6831BE-618A-C78F-153B-8AC2C3128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7623"/>
            <a:ext cx="7704000" cy="4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>
                <a:solidFill>
                  <a:schemeClr val="hlink"/>
                </a:solidFill>
              </a:rPr>
              <a:t>Rehabilitation Programme – Implementation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E0A200-F5BB-E484-1F0D-1AB29EF5BCB7}"/>
              </a:ext>
            </a:extLst>
          </p:cNvPr>
          <p:cNvGrpSpPr/>
          <p:nvPr/>
        </p:nvGrpSpPr>
        <p:grpSpPr>
          <a:xfrm>
            <a:off x="1121206" y="1455898"/>
            <a:ext cx="6901587" cy="3398995"/>
            <a:chOff x="1207823" y="1610879"/>
            <a:chExt cx="6901587" cy="339899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410F3FE-1897-C68D-A686-3A34A13FD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823" y="1610879"/>
              <a:ext cx="2300530" cy="1725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7EB81C5-7EC5-6648-D204-201FE510A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823" y="3284477"/>
              <a:ext cx="2300530" cy="172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1C8B74A-38A8-03F4-6DB3-6753348CF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8353" y="1610879"/>
              <a:ext cx="2300530" cy="1725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94FC2337-E5BD-F975-20EA-734B876D33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08353" y="3284476"/>
              <a:ext cx="2300529" cy="1725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5FFD828-F303-B1D8-DEFC-90FC4E737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8882" y="3284475"/>
              <a:ext cx="2300528" cy="172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14BCF733-35B8-5F23-E24E-E016C30F7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8878" y="1610880"/>
              <a:ext cx="2300531" cy="1725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2BE22A-9A3F-20EB-37FC-E5ECD7F07E47}"/>
              </a:ext>
            </a:extLst>
          </p:cNvPr>
          <p:cNvSpPr txBox="1"/>
          <p:nvPr/>
        </p:nvSpPr>
        <p:spPr>
          <a:xfrm>
            <a:off x="6734112" y="4835723"/>
            <a:ext cx="24098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i="1" dirty="0"/>
              <a:t>(NTUC Health, 2023)</a:t>
            </a:r>
          </a:p>
        </p:txBody>
      </p:sp>
    </p:spTree>
    <p:extLst>
      <p:ext uri="{BB962C8B-B14F-4D97-AF65-F5344CB8AC3E}">
        <p14:creationId xmlns:p14="http://schemas.microsoft.com/office/powerpoint/2010/main" val="2039650397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9"/>
          <p:cNvSpPr txBox="1">
            <a:spLocks noGrp="1"/>
          </p:cNvSpPr>
          <p:nvPr>
            <p:ph type="title"/>
          </p:nvPr>
        </p:nvSpPr>
        <p:spPr>
          <a:xfrm>
            <a:off x="720000" y="223486"/>
            <a:ext cx="7704000" cy="4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dirty="0"/>
              <a:t>Programme Schedule</a:t>
            </a:r>
            <a:endParaRPr dirty="0"/>
          </a:p>
        </p:txBody>
      </p:sp>
      <p:graphicFrame>
        <p:nvGraphicFramePr>
          <p:cNvPr id="565" name="Google Shape;565;p19"/>
          <p:cNvGraphicFramePr/>
          <p:nvPr>
            <p:extLst>
              <p:ext uri="{D42A27DB-BD31-4B8C-83A1-F6EECF244321}">
                <p14:modId xmlns:p14="http://schemas.microsoft.com/office/powerpoint/2010/main" val="4133989139"/>
              </p:ext>
            </p:extLst>
          </p:nvPr>
        </p:nvGraphicFramePr>
        <p:xfrm>
          <a:off x="588600" y="969150"/>
          <a:ext cx="7835403" cy="1075425"/>
        </p:xfrm>
        <a:graphic>
          <a:graphicData uri="http://schemas.openxmlformats.org/drawingml/2006/table">
            <a:tbl>
              <a:tblPr>
                <a:noFill/>
                <a:tableStyleId>{336FD010-341E-41D1-9107-578162E7F494}</a:tableStyleId>
              </a:tblPr>
              <a:tblGrid>
                <a:gridCol w="975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2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2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2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249">
                  <a:extLst>
                    <a:ext uri="{9D8B030D-6E8A-4147-A177-3AD203B41FA5}">
                      <a16:colId xmlns:a16="http://schemas.microsoft.com/office/drawing/2014/main" val="1339984679"/>
                    </a:ext>
                  </a:extLst>
                </a:gridCol>
              </a:tblGrid>
              <a:tr h="52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MON</a:t>
                      </a:r>
                      <a:endParaRPr sz="160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50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TUE</a:t>
                      </a:r>
                      <a:endParaRPr sz="160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50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WED</a:t>
                      </a:r>
                      <a:endParaRPr sz="160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50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THU</a:t>
                      </a:r>
                      <a:endParaRPr sz="160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50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FRI</a:t>
                      </a:r>
                      <a:endParaRPr sz="160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50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SAT</a:t>
                      </a:r>
                      <a:endParaRPr sz="160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50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SUN</a:t>
                      </a:r>
                      <a:endParaRPr sz="160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50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Rehab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Flexibility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Aerobic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Rehab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Flexibility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Aerobic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565;p19">
            <a:extLst>
              <a:ext uri="{FF2B5EF4-FFF2-40B4-BE49-F238E27FC236}">
                <a16:creationId xmlns:a16="http://schemas.microsoft.com/office/drawing/2014/main" id="{454F9A4D-8316-BD3F-74F6-54CC2D4BD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565582"/>
              </p:ext>
            </p:extLst>
          </p:nvPr>
        </p:nvGraphicFramePr>
        <p:xfrm>
          <a:off x="1495418" y="2469901"/>
          <a:ext cx="6153164" cy="2212560"/>
        </p:xfrm>
        <a:graphic>
          <a:graphicData uri="http://schemas.openxmlformats.org/drawingml/2006/table">
            <a:tbl>
              <a:tblPr>
                <a:noFill/>
                <a:tableStyleId>{336FD010-341E-41D1-9107-578162E7F494}</a:tableStyleId>
              </a:tblPr>
              <a:tblGrid>
                <a:gridCol w="3076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6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1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b="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HealthHub’s “</a:t>
                      </a:r>
                      <a:r>
                        <a:rPr lang="en-GB" sz="1600" b="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Live Well, Age Well” Programme (</a:t>
                      </a:r>
                      <a:r>
                        <a:rPr lang="en-GB" sz="1600" b="0" err="1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HealthHub</a:t>
                      </a:r>
                      <a:r>
                        <a:rPr lang="en-GB" sz="1600" b="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, 2023)</a:t>
                      </a:r>
                      <a:endParaRPr lang="en-GB" sz="14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50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50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Aerobic</a:t>
                      </a:r>
                      <a:endParaRPr sz="1600" b="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Flexibility/Control</a:t>
                      </a:r>
                      <a:endParaRPr sz="1600" b="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562357"/>
                  </a:ext>
                </a:extLst>
              </a:tr>
              <a:tr h="548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 err="1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KpopX</a:t>
                      </a:r>
                      <a:r>
                        <a:rPr lang="en-GB" sz="1600" dirty="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 Lite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Line Dancing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Zumba Gold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Low Impact Aerobics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Taichi</a:t>
                      </a:r>
                      <a:endParaRPr kumimoji="0" lang="en-GB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Yoga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Qigong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Pilates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32F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89747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C Information">
            <a:extLst>
              <a:ext uri="{FF2B5EF4-FFF2-40B4-BE49-F238E27FC236}">
                <a16:creationId xmlns:a16="http://schemas.microsoft.com/office/drawing/2014/main" id="{5B9C45A4-76DC-4119-5EFE-A0288A55A6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900" y="505615"/>
            <a:ext cx="2743199" cy="1831231"/>
          </a:xfrm>
          <a:prstGeom prst="rect">
            <a:avLst/>
          </a:prstGeom>
        </p:spPr>
      </p:pic>
      <p:pic>
        <p:nvPicPr>
          <p:cNvPr id="5" name="Picture 4" descr="Patrick Tay 郑德源 - &lt;UNUSED MEDISAVE AMOUNTS IN CPF... | Facebook">
            <a:extLst>
              <a:ext uri="{FF2B5EF4-FFF2-40B4-BE49-F238E27FC236}">
                <a16:creationId xmlns:a16="http://schemas.microsoft.com/office/drawing/2014/main" id="{B0BA33C0-C336-5FFF-3E55-A7857DA67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206" y="2141120"/>
            <a:ext cx="3924300" cy="1162050"/>
          </a:xfrm>
          <a:prstGeom prst="rect">
            <a:avLst/>
          </a:prstGeom>
        </p:spPr>
      </p:pic>
      <p:sp>
        <p:nvSpPr>
          <p:cNvPr id="7" name="Google Shape;564;p19">
            <a:extLst>
              <a:ext uri="{FF2B5EF4-FFF2-40B4-BE49-F238E27FC236}">
                <a16:creationId xmlns:a16="http://schemas.microsoft.com/office/drawing/2014/main" id="{1726618F-7A3B-2099-7E4E-2380BCB35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3486"/>
            <a:ext cx="7704000" cy="4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/>
              <a:t>Features</a:t>
            </a:r>
            <a:endParaRPr/>
          </a:p>
        </p:txBody>
      </p:sp>
      <p:grpSp>
        <p:nvGrpSpPr>
          <p:cNvPr id="30" name="Google Shape;189;p16">
            <a:extLst>
              <a:ext uri="{FF2B5EF4-FFF2-40B4-BE49-F238E27FC236}">
                <a16:creationId xmlns:a16="http://schemas.microsoft.com/office/drawing/2014/main" id="{8B4B3815-911B-F49E-370A-EC143D388D28}"/>
              </a:ext>
            </a:extLst>
          </p:cNvPr>
          <p:cNvGrpSpPr/>
          <p:nvPr/>
        </p:nvGrpSpPr>
        <p:grpSpPr>
          <a:xfrm>
            <a:off x="240198" y="1320866"/>
            <a:ext cx="4528691" cy="2960524"/>
            <a:chOff x="4157981" y="1523899"/>
            <a:chExt cx="4528691" cy="2960524"/>
          </a:xfrm>
        </p:grpSpPr>
        <p:grpSp>
          <p:nvGrpSpPr>
            <p:cNvPr id="10" name="Google Shape;191;p16">
              <a:extLst>
                <a:ext uri="{FF2B5EF4-FFF2-40B4-BE49-F238E27FC236}">
                  <a16:creationId xmlns:a16="http://schemas.microsoft.com/office/drawing/2014/main" id="{2524DB52-897D-8D40-D497-0E1E98498C82}"/>
                </a:ext>
              </a:extLst>
            </p:cNvPr>
            <p:cNvGrpSpPr/>
            <p:nvPr/>
          </p:nvGrpSpPr>
          <p:grpSpPr>
            <a:xfrm>
              <a:off x="4157981" y="1523899"/>
              <a:ext cx="4528691" cy="740057"/>
              <a:chOff x="457125" y="1257000"/>
              <a:chExt cx="2615775" cy="1029000"/>
            </a:xfrm>
          </p:grpSpPr>
          <p:sp>
            <p:nvSpPr>
              <p:cNvPr id="27" name="Google Shape;192;p16">
                <a:extLst>
                  <a:ext uri="{FF2B5EF4-FFF2-40B4-BE49-F238E27FC236}">
                    <a16:creationId xmlns:a16="http://schemas.microsoft.com/office/drawing/2014/main" id="{81C53CDE-C044-97ED-154B-98066CCF3CE4}"/>
                  </a:ext>
                </a:extLst>
              </p:cNvPr>
              <p:cNvSpPr/>
              <p:nvPr/>
            </p:nvSpPr>
            <p:spPr>
              <a:xfrm flipH="1">
                <a:off x="457125" y="1257000"/>
                <a:ext cx="2615700" cy="1029000"/>
              </a:xfrm>
              <a:prstGeom prst="roundRect">
                <a:avLst>
                  <a:gd name="adj" fmla="val 0"/>
                </a:avLst>
              </a:prstGeom>
              <a:solidFill>
                <a:schemeClr val="accent6"/>
              </a:solidFill>
              <a:ln w="1905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3;p16">
                <a:extLst>
                  <a:ext uri="{FF2B5EF4-FFF2-40B4-BE49-F238E27FC236}">
                    <a16:creationId xmlns:a16="http://schemas.microsoft.com/office/drawing/2014/main" id="{31C64663-963D-D65C-DA47-127A0E8841E0}"/>
                  </a:ext>
                </a:extLst>
              </p:cNvPr>
              <p:cNvSpPr/>
              <p:nvPr/>
            </p:nvSpPr>
            <p:spPr>
              <a:xfrm>
                <a:off x="457200" y="1598454"/>
                <a:ext cx="2615700" cy="619500"/>
              </a:xfrm>
              <a:prstGeom prst="roundRect">
                <a:avLst>
                  <a:gd name="adj" fmla="val 0"/>
                </a:avLst>
              </a:prstGeom>
              <a:solidFill>
                <a:schemeClr val="accent6"/>
              </a:solidFill>
              <a:ln w="1905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200" dirty="0">
                    <a:latin typeface="Roboto"/>
                    <a:ea typeface="Roboto"/>
                    <a:cs typeface="Roboto"/>
                    <a:sym typeface="Roboto"/>
                  </a:rPr>
                  <a:t>Hosted at Community </a:t>
                </a:r>
                <a:r>
                  <a:rPr lang="en" sz="1200" dirty="0" err="1">
                    <a:latin typeface="Roboto"/>
                    <a:ea typeface="Roboto"/>
                    <a:cs typeface="Roboto"/>
                    <a:sym typeface="Roboto"/>
                  </a:rPr>
                  <a:t>Centres</a:t>
                </a:r>
                <a:endParaRPr lang="en" sz="1200" dirty="0" err="1">
                  <a:latin typeface="Roboto"/>
                  <a:ea typeface="Roboto"/>
                  <a:cs typeface="Roboto"/>
                </a:endParaRPr>
              </a:p>
            </p:txBody>
          </p:sp>
          <p:sp>
            <p:nvSpPr>
              <p:cNvPr id="29" name="Google Shape;194;p16">
                <a:extLst>
                  <a:ext uri="{FF2B5EF4-FFF2-40B4-BE49-F238E27FC236}">
                    <a16:creationId xmlns:a16="http://schemas.microsoft.com/office/drawing/2014/main" id="{655264B8-B375-9C8C-DC41-0F30A776C463}"/>
                  </a:ext>
                </a:extLst>
              </p:cNvPr>
              <p:cNvSpPr/>
              <p:nvPr/>
            </p:nvSpPr>
            <p:spPr>
              <a:xfrm>
                <a:off x="457200" y="1371800"/>
                <a:ext cx="2615700" cy="210000"/>
              </a:xfrm>
              <a:prstGeom prst="roundRect">
                <a:avLst>
                  <a:gd name="adj" fmla="val 0"/>
                </a:avLst>
              </a:prstGeom>
              <a:solidFill>
                <a:schemeClr val="accent6"/>
              </a:solidFill>
              <a:ln w="1905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Location</a:t>
                </a:r>
                <a:endParaRPr sz="160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grpSp>
          <p:nvGrpSpPr>
            <p:cNvPr id="12" name="Google Shape;196;p16">
              <a:extLst>
                <a:ext uri="{FF2B5EF4-FFF2-40B4-BE49-F238E27FC236}">
                  <a16:creationId xmlns:a16="http://schemas.microsoft.com/office/drawing/2014/main" id="{62EB3DF0-B740-477D-0CDD-6298ED5488FE}"/>
                </a:ext>
              </a:extLst>
            </p:cNvPr>
            <p:cNvGrpSpPr/>
            <p:nvPr/>
          </p:nvGrpSpPr>
          <p:grpSpPr>
            <a:xfrm>
              <a:off x="4157981" y="2264054"/>
              <a:ext cx="4528691" cy="740057"/>
              <a:chOff x="457125" y="1257000"/>
              <a:chExt cx="2615775" cy="1029000"/>
            </a:xfrm>
          </p:grpSpPr>
          <p:sp>
            <p:nvSpPr>
              <p:cNvPr id="24" name="Google Shape;197;p16">
                <a:extLst>
                  <a:ext uri="{FF2B5EF4-FFF2-40B4-BE49-F238E27FC236}">
                    <a16:creationId xmlns:a16="http://schemas.microsoft.com/office/drawing/2014/main" id="{057BD0E5-2E57-0A8C-6361-D0EE7F2B7ADE}"/>
                  </a:ext>
                </a:extLst>
              </p:cNvPr>
              <p:cNvSpPr/>
              <p:nvPr/>
            </p:nvSpPr>
            <p:spPr>
              <a:xfrm flipH="1">
                <a:off x="457125" y="1257000"/>
                <a:ext cx="2615700" cy="1029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98;p16">
                <a:extLst>
                  <a:ext uri="{FF2B5EF4-FFF2-40B4-BE49-F238E27FC236}">
                    <a16:creationId xmlns:a16="http://schemas.microsoft.com/office/drawing/2014/main" id="{278A6577-49E3-44F1-9C19-6311120F8BEB}"/>
                  </a:ext>
                </a:extLst>
              </p:cNvPr>
              <p:cNvSpPr/>
              <p:nvPr/>
            </p:nvSpPr>
            <p:spPr>
              <a:xfrm>
                <a:off x="457200" y="1598454"/>
                <a:ext cx="2615700" cy="6195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200" dirty="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  <a:t>Option to use Medisave/CHAS card for payment</a:t>
                </a:r>
                <a:endParaRPr lang="en" sz="1200" dirty="0">
                  <a:solidFill>
                    <a:schemeClr val="hlink"/>
                  </a:solidFill>
                  <a:latin typeface="Roboto"/>
                  <a:ea typeface="Roboto"/>
                  <a:cs typeface="Roboto"/>
                </a:endParaRPr>
              </a:p>
            </p:txBody>
          </p:sp>
          <p:sp>
            <p:nvSpPr>
              <p:cNvPr id="26" name="Google Shape;199;p16">
                <a:extLst>
                  <a:ext uri="{FF2B5EF4-FFF2-40B4-BE49-F238E27FC236}">
                    <a16:creationId xmlns:a16="http://schemas.microsoft.com/office/drawing/2014/main" id="{813709DA-50CC-91D7-6E80-6EAC093ED11A}"/>
                  </a:ext>
                </a:extLst>
              </p:cNvPr>
              <p:cNvSpPr/>
              <p:nvPr/>
            </p:nvSpPr>
            <p:spPr>
              <a:xfrm>
                <a:off x="457200" y="1371800"/>
                <a:ext cx="2615700" cy="21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600" dirty="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Pricing</a:t>
                </a:r>
                <a:endParaRPr sz="160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grpSp>
          <p:nvGrpSpPr>
            <p:cNvPr id="14" name="Google Shape;201;p16">
              <a:extLst>
                <a:ext uri="{FF2B5EF4-FFF2-40B4-BE49-F238E27FC236}">
                  <a16:creationId xmlns:a16="http://schemas.microsoft.com/office/drawing/2014/main" id="{68925E7B-5072-EF2C-B5E2-EC69D9DD7CD1}"/>
                </a:ext>
              </a:extLst>
            </p:cNvPr>
            <p:cNvGrpSpPr/>
            <p:nvPr/>
          </p:nvGrpSpPr>
          <p:grpSpPr>
            <a:xfrm>
              <a:off x="4157981" y="3004210"/>
              <a:ext cx="4528691" cy="740057"/>
              <a:chOff x="457125" y="1257000"/>
              <a:chExt cx="2615775" cy="1029000"/>
            </a:xfrm>
          </p:grpSpPr>
          <p:sp>
            <p:nvSpPr>
              <p:cNvPr id="21" name="Google Shape;202;p16">
                <a:extLst>
                  <a:ext uri="{FF2B5EF4-FFF2-40B4-BE49-F238E27FC236}">
                    <a16:creationId xmlns:a16="http://schemas.microsoft.com/office/drawing/2014/main" id="{27789D43-8618-E045-06F6-A2F355002982}"/>
                  </a:ext>
                </a:extLst>
              </p:cNvPr>
              <p:cNvSpPr/>
              <p:nvPr/>
            </p:nvSpPr>
            <p:spPr>
              <a:xfrm flipH="1">
                <a:off x="457125" y="1257000"/>
                <a:ext cx="2615700" cy="1029000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3;p16">
                <a:extLst>
                  <a:ext uri="{FF2B5EF4-FFF2-40B4-BE49-F238E27FC236}">
                    <a16:creationId xmlns:a16="http://schemas.microsoft.com/office/drawing/2014/main" id="{9257F301-922E-158F-BA44-8EBC4B54CA0A}"/>
                  </a:ext>
                </a:extLst>
              </p:cNvPr>
              <p:cNvSpPr/>
              <p:nvPr/>
            </p:nvSpPr>
            <p:spPr>
              <a:xfrm>
                <a:off x="457200" y="1598454"/>
                <a:ext cx="2615700" cy="619500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chemeClr val="hlink"/>
                  </a:buClr>
                  <a:buSzPts val="1100"/>
                </a:pP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Exercises can be done alone and anywhere</a:t>
                </a:r>
                <a:endPara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</a:endParaRPr>
              </a:p>
            </p:txBody>
          </p:sp>
          <p:sp>
            <p:nvSpPr>
              <p:cNvPr id="23" name="Google Shape;204;p16">
                <a:extLst>
                  <a:ext uri="{FF2B5EF4-FFF2-40B4-BE49-F238E27FC236}">
                    <a16:creationId xmlns:a16="http://schemas.microsoft.com/office/drawing/2014/main" id="{1C100802-63F4-20AB-B3EF-8E13DDA054AE}"/>
                  </a:ext>
                </a:extLst>
              </p:cNvPr>
              <p:cNvSpPr/>
              <p:nvPr/>
            </p:nvSpPr>
            <p:spPr>
              <a:xfrm>
                <a:off x="457200" y="1371800"/>
                <a:ext cx="2615700" cy="210000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600" dirty="0">
                    <a:solidFill>
                      <a:srgbClr val="FFFFFF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Ease of access</a:t>
                </a:r>
                <a:endParaRPr sz="1600" dirty="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grpSp>
          <p:nvGrpSpPr>
            <p:cNvPr id="16" name="Google Shape;206;p16">
              <a:extLst>
                <a:ext uri="{FF2B5EF4-FFF2-40B4-BE49-F238E27FC236}">
                  <a16:creationId xmlns:a16="http://schemas.microsoft.com/office/drawing/2014/main" id="{A3E12FAC-2372-2460-BB88-4EB5019A442B}"/>
                </a:ext>
              </a:extLst>
            </p:cNvPr>
            <p:cNvGrpSpPr/>
            <p:nvPr/>
          </p:nvGrpSpPr>
          <p:grpSpPr>
            <a:xfrm>
              <a:off x="4157981" y="3744366"/>
              <a:ext cx="4528691" cy="740057"/>
              <a:chOff x="457125" y="1257000"/>
              <a:chExt cx="2615775" cy="1029000"/>
            </a:xfrm>
          </p:grpSpPr>
          <p:sp>
            <p:nvSpPr>
              <p:cNvPr id="18" name="Google Shape;207;p16">
                <a:extLst>
                  <a:ext uri="{FF2B5EF4-FFF2-40B4-BE49-F238E27FC236}">
                    <a16:creationId xmlns:a16="http://schemas.microsoft.com/office/drawing/2014/main" id="{A5796884-0432-0E88-7412-96540E09D441}"/>
                  </a:ext>
                </a:extLst>
              </p:cNvPr>
              <p:cNvSpPr/>
              <p:nvPr/>
            </p:nvSpPr>
            <p:spPr>
              <a:xfrm flipH="1">
                <a:off x="457125" y="1257000"/>
                <a:ext cx="2615700" cy="1029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8;p16">
                <a:extLst>
                  <a:ext uri="{FF2B5EF4-FFF2-40B4-BE49-F238E27FC236}">
                    <a16:creationId xmlns:a16="http://schemas.microsoft.com/office/drawing/2014/main" id="{58DF1839-6136-7110-6EBA-D140CA1FB875}"/>
                  </a:ext>
                </a:extLst>
              </p:cNvPr>
              <p:cNvSpPr/>
              <p:nvPr/>
            </p:nvSpPr>
            <p:spPr>
              <a:xfrm>
                <a:off x="457200" y="1598454"/>
                <a:ext cx="2615700" cy="6195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chemeClr val="hlink"/>
                  </a:buClr>
                  <a:buSzPts val="1100"/>
                </a:pPr>
                <a:r>
                  <a:rPr lang="en" sz="1200" dirty="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  <a:t>TV Advertisement and posters under HDB blocks</a:t>
                </a:r>
                <a:endParaRPr lang="en" sz="1200" dirty="0">
                  <a:solidFill>
                    <a:schemeClr val="hlink"/>
                  </a:solidFill>
                  <a:latin typeface="Roboto"/>
                  <a:ea typeface="Roboto"/>
                  <a:cs typeface="Roboto"/>
                </a:endParaRPr>
              </a:p>
            </p:txBody>
          </p:sp>
          <p:sp>
            <p:nvSpPr>
              <p:cNvPr id="20" name="Google Shape;209;p16">
                <a:extLst>
                  <a:ext uri="{FF2B5EF4-FFF2-40B4-BE49-F238E27FC236}">
                    <a16:creationId xmlns:a16="http://schemas.microsoft.com/office/drawing/2014/main" id="{76B9F1DE-56C7-BFA1-450A-0A3387BF5F7D}"/>
                  </a:ext>
                </a:extLst>
              </p:cNvPr>
              <p:cNvSpPr/>
              <p:nvPr/>
            </p:nvSpPr>
            <p:spPr>
              <a:xfrm>
                <a:off x="457200" y="1371800"/>
                <a:ext cx="2615700" cy="21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Advertising</a:t>
                </a:r>
                <a:endParaRPr sz="160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pic>
        <p:nvPicPr>
          <p:cNvPr id="31" name="Picture 30" descr="Health Promotion Board">
            <a:extLst>
              <a:ext uri="{FF2B5EF4-FFF2-40B4-BE49-F238E27FC236}">
                <a16:creationId xmlns:a16="http://schemas.microsoft.com/office/drawing/2014/main" id="{62590475-115C-5EE0-EA0D-1C0182DCFA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255" y="3298658"/>
            <a:ext cx="3091615" cy="18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6559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1C599B-2C6D-5F84-7A63-AB7AE57D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653" y="1847415"/>
            <a:ext cx="2743200" cy="2146570"/>
          </a:xfrm>
          <a:prstGeom prst="rect">
            <a:avLst/>
          </a:prstGeom>
        </p:spPr>
      </p:pic>
      <p:grpSp>
        <p:nvGrpSpPr>
          <p:cNvPr id="23" name="Google Shape;1047;p24">
            <a:extLst>
              <a:ext uri="{FF2B5EF4-FFF2-40B4-BE49-F238E27FC236}">
                <a16:creationId xmlns:a16="http://schemas.microsoft.com/office/drawing/2014/main" id="{2B489806-85C0-987C-EEAB-111A349B3B2B}"/>
              </a:ext>
            </a:extLst>
          </p:cNvPr>
          <p:cNvGrpSpPr/>
          <p:nvPr/>
        </p:nvGrpSpPr>
        <p:grpSpPr>
          <a:xfrm>
            <a:off x="478147" y="1341378"/>
            <a:ext cx="5155485" cy="682512"/>
            <a:chOff x="4048601" y="1515425"/>
            <a:chExt cx="5155485" cy="682512"/>
          </a:xfrm>
        </p:grpSpPr>
        <p:sp>
          <p:nvSpPr>
            <p:cNvPr id="24" name="Google Shape;1048;p24">
              <a:extLst>
                <a:ext uri="{FF2B5EF4-FFF2-40B4-BE49-F238E27FC236}">
                  <a16:creationId xmlns:a16="http://schemas.microsoft.com/office/drawing/2014/main" id="{1AA44E5B-198F-F097-29A8-F53073B2EB9C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9;p24">
              <a:extLst>
                <a:ext uri="{FF2B5EF4-FFF2-40B4-BE49-F238E27FC236}">
                  <a16:creationId xmlns:a16="http://schemas.microsoft.com/office/drawing/2014/main" id="{E483FDDD-7768-DDDC-7DA3-7617B7D3F2E8}"/>
                </a:ext>
              </a:extLst>
            </p:cNvPr>
            <p:cNvSpPr/>
            <p:nvPr/>
          </p:nvSpPr>
          <p:spPr>
            <a:xfrm>
              <a:off x="4844999" y="1515425"/>
              <a:ext cx="4359087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50;p24">
              <a:extLst>
                <a:ext uri="{FF2B5EF4-FFF2-40B4-BE49-F238E27FC236}">
                  <a16:creationId xmlns:a16="http://schemas.microsoft.com/office/drawing/2014/main" id="{36406573-58B3-A581-696F-26B8A4189490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Low barrier to entry</a:t>
              </a:r>
            </a:p>
          </p:txBody>
        </p:sp>
        <p:sp>
          <p:nvSpPr>
            <p:cNvPr id="27" name="Google Shape;1051;p24">
              <a:extLst>
                <a:ext uri="{FF2B5EF4-FFF2-40B4-BE49-F238E27FC236}">
                  <a16:creationId xmlns:a16="http://schemas.microsoft.com/office/drawing/2014/main" id="{0401636A-7CB0-59EF-3414-94F226E52EB2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Low Cost</a:t>
              </a:r>
              <a:endParaRPr sz="16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8" name="Google Shape;1047;p24">
            <a:extLst>
              <a:ext uri="{FF2B5EF4-FFF2-40B4-BE49-F238E27FC236}">
                <a16:creationId xmlns:a16="http://schemas.microsoft.com/office/drawing/2014/main" id="{7744E5F8-C72D-868A-37F1-42A5F346F6A9}"/>
              </a:ext>
            </a:extLst>
          </p:cNvPr>
          <p:cNvGrpSpPr/>
          <p:nvPr/>
        </p:nvGrpSpPr>
        <p:grpSpPr>
          <a:xfrm>
            <a:off x="478147" y="3150607"/>
            <a:ext cx="5155485" cy="682512"/>
            <a:chOff x="4048601" y="1515425"/>
            <a:chExt cx="5155485" cy="682512"/>
          </a:xfrm>
        </p:grpSpPr>
        <p:sp>
          <p:nvSpPr>
            <p:cNvPr id="29" name="Google Shape;1048;p24">
              <a:extLst>
                <a:ext uri="{FF2B5EF4-FFF2-40B4-BE49-F238E27FC236}">
                  <a16:creationId xmlns:a16="http://schemas.microsoft.com/office/drawing/2014/main" id="{043DD604-EE97-8991-5C5B-482EECF5E2F8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49;p24">
              <a:extLst>
                <a:ext uri="{FF2B5EF4-FFF2-40B4-BE49-F238E27FC236}">
                  <a16:creationId xmlns:a16="http://schemas.microsoft.com/office/drawing/2014/main" id="{165503C7-A890-8F17-9933-8607EA50D322}"/>
                </a:ext>
              </a:extLst>
            </p:cNvPr>
            <p:cNvSpPr/>
            <p:nvPr/>
          </p:nvSpPr>
          <p:spPr>
            <a:xfrm>
              <a:off x="4845000" y="1515425"/>
              <a:ext cx="4359086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0;p24">
              <a:extLst>
                <a:ext uri="{FF2B5EF4-FFF2-40B4-BE49-F238E27FC236}">
                  <a16:creationId xmlns:a16="http://schemas.microsoft.com/office/drawing/2014/main" id="{17D7EAC3-223B-127E-AB34-C267144B582A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4302886" cy="388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Adjustable difficulty, flexible schedule to suit individual needs</a:t>
              </a:r>
            </a:p>
          </p:txBody>
        </p:sp>
        <p:sp>
          <p:nvSpPr>
            <p:cNvPr id="32" name="Google Shape;1051;p24">
              <a:extLst>
                <a:ext uri="{FF2B5EF4-FFF2-40B4-BE49-F238E27FC236}">
                  <a16:creationId xmlns:a16="http://schemas.microsoft.com/office/drawing/2014/main" id="{FA592597-1C11-34BB-A700-320C4506BA87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Easily Customisable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3" name="Google Shape;1047;p24">
            <a:extLst>
              <a:ext uri="{FF2B5EF4-FFF2-40B4-BE49-F238E27FC236}">
                <a16:creationId xmlns:a16="http://schemas.microsoft.com/office/drawing/2014/main" id="{344E3EE4-CBB3-CD16-65D9-B4A1FBA7F2A4}"/>
              </a:ext>
            </a:extLst>
          </p:cNvPr>
          <p:cNvGrpSpPr/>
          <p:nvPr/>
        </p:nvGrpSpPr>
        <p:grpSpPr>
          <a:xfrm>
            <a:off x="478147" y="4080282"/>
            <a:ext cx="5155485" cy="682512"/>
            <a:chOff x="4048601" y="1515425"/>
            <a:chExt cx="5155485" cy="682512"/>
          </a:xfrm>
        </p:grpSpPr>
        <p:sp>
          <p:nvSpPr>
            <p:cNvPr id="34" name="Google Shape;1048;p24">
              <a:extLst>
                <a:ext uri="{FF2B5EF4-FFF2-40B4-BE49-F238E27FC236}">
                  <a16:creationId xmlns:a16="http://schemas.microsoft.com/office/drawing/2014/main" id="{578F82FC-0751-CD7D-C9A6-0996EC09B08D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9;p24">
              <a:extLst>
                <a:ext uri="{FF2B5EF4-FFF2-40B4-BE49-F238E27FC236}">
                  <a16:creationId xmlns:a16="http://schemas.microsoft.com/office/drawing/2014/main" id="{C99F6726-8342-5859-68F0-24CD2AC585DD}"/>
                </a:ext>
              </a:extLst>
            </p:cNvPr>
            <p:cNvSpPr/>
            <p:nvPr/>
          </p:nvSpPr>
          <p:spPr>
            <a:xfrm>
              <a:off x="4845000" y="1515425"/>
              <a:ext cx="4359086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050;p24">
              <a:extLst>
                <a:ext uri="{FF2B5EF4-FFF2-40B4-BE49-F238E27FC236}">
                  <a16:creationId xmlns:a16="http://schemas.microsoft.com/office/drawing/2014/main" id="{5EB5CF4A-36CA-0DAA-FF69-DC1D2467A6EA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Safe, low-intensity </a:t>
              </a:r>
            </a:p>
          </p:txBody>
        </p:sp>
        <p:sp>
          <p:nvSpPr>
            <p:cNvPr id="37" name="Google Shape;1051;p24">
              <a:extLst>
                <a:ext uri="{FF2B5EF4-FFF2-40B4-BE49-F238E27FC236}">
                  <a16:creationId xmlns:a16="http://schemas.microsoft.com/office/drawing/2014/main" id="{DE91A72A-058B-2349-D4FD-580E64F6D1F4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Steady-State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8" name="Google Shape;1047;p24">
            <a:extLst>
              <a:ext uri="{FF2B5EF4-FFF2-40B4-BE49-F238E27FC236}">
                <a16:creationId xmlns:a16="http://schemas.microsoft.com/office/drawing/2014/main" id="{A2664368-D11A-7DEF-4789-D6C4C2AAB0BC}"/>
              </a:ext>
            </a:extLst>
          </p:cNvPr>
          <p:cNvGrpSpPr/>
          <p:nvPr/>
        </p:nvGrpSpPr>
        <p:grpSpPr>
          <a:xfrm>
            <a:off x="478147" y="2238350"/>
            <a:ext cx="5155487" cy="682512"/>
            <a:chOff x="4048601" y="1515425"/>
            <a:chExt cx="5155487" cy="682512"/>
          </a:xfrm>
        </p:grpSpPr>
        <p:sp>
          <p:nvSpPr>
            <p:cNvPr id="39" name="Google Shape;1048;p24">
              <a:extLst>
                <a:ext uri="{FF2B5EF4-FFF2-40B4-BE49-F238E27FC236}">
                  <a16:creationId xmlns:a16="http://schemas.microsoft.com/office/drawing/2014/main" id="{77FE5CC9-EEA8-2EC6-41D3-12726ABEBE40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9;p24">
              <a:extLst>
                <a:ext uri="{FF2B5EF4-FFF2-40B4-BE49-F238E27FC236}">
                  <a16:creationId xmlns:a16="http://schemas.microsoft.com/office/drawing/2014/main" id="{1E5F611D-2FD6-E4B3-6B4A-375AD5C2EE77}"/>
                </a:ext>
              </a:extLst>
            </p:cNvPr>
            <p:cNvSpPr/>
            <p:nvPr/>
          </p:nvSpPr>
          <p:spPr>
            <a:xfrm>
              <a:off x="4845000" y="1515425"/>
              <a:ext cx="4359088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24">
              <a:extLst>
                <a:ext uri="{FF2B5EF4-FFF2-40B4-BE49-F238E27FC236}">
                  <a16:creationId xmlns:a16="http://schemas.microsoft.com/office/drawing/2014/main" id="{F45F3C57-0A51-CF61-DDB3-D2D20219B597}"/>
                </a:ext>
              </a:extLst>
            </p:cNvPr>
            <p:cNvSpPr txBox="1"/>
            <p:nvPr/>
          </p:nvSpPr>
          <p:spPr>
            <a:xfrm flipH="1">
              <a:off x="4901198" y="1809575"/>
              <a:ext cx="4302889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e.g. taps into Medisave, CHAS, </a:t>
              </a:r>
              <a:r>
                <a:rPr lang="en-US" sz="1200" dirty="0" err="1"/>
                <a:t>HealthHub</a:t>
              </a:r>
              <a:endParaRPr lang="en-US" sz="1200" dirty="0"/>
            </a:p>
          </p:txBody>
        </p:sp>
        <p:sp>
          <p:nvSpPr>
            <p:cNvPr id="42" name="Google Shape;1051;p24">
              <a:extLst>
                <a:ext uri="{FF2B5EF4-FFF2-40B4-BE49-F238E27FC236}">
                  <a16:creationId xmlns:a16="http://schemas.microsoft.com/office/drawing/2014/main" id="{38196C39-1B9E-0376-E483-2797AD3D7037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Utilises Existing Infrastructure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44" name="Graphic 43" descr="Dollar outline">
            <a:extLst>
              <a:ext uri="{FF2B5EF4-FFF2-40B4-BE49-F238E27FC236}">
                <a16:creationId xmlns:a16="http://schemas.microsoft.com/office/drawing/2014/main" id="{C469C563-1373-4262-78C9-7A37BAFAA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46" y="1341390"/>
            <a:ext cx="682500" cy="682500"/>
          </a:xfrm>
          <a:prstGeom prst="rect">
            <a:avLst/>
          </a:prstGeom>
        </p:spPr>
      </p:pic>
      <p:pic>
        <p:nvPicPr>
          <p:cNvPr id="46" name="Graphic 45" descr="Bank outline">
            <a:extLst>
              <a:ext uri="{FF2B5EF4-FFF2-40B4-BE49-F238E27FC236}">
                <a16:creationId xmlns:a16="http://schemas.microsoft.com/office/drawing/2014/main" id="{2C760D5F-F8AC-9435-CA3B-C3567A22A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145" y="2245751"/>
            <a:ext cx="682500" cy="682500"/>
          </a:xfrm>
          <a:prstGeom prst="rect">
            <a:avLst/>
          </a:prstGeom>
        </p:spPr>
      </p:pic>
      <p:pic>
        <p:nvPicPr>
          <p:cNvPr id="48" name="Graphic 47" descr="Settings with solid fill">
            <a:extLst>
              <a:ext uri="{FF2B5EF4-FFF2-40B4-BE49-F238E27FC236}">
                <a16:creationId xmlns:a16="http://schemas.microsoft.com/office/drawing/2014/main" id="{ECD37B66-6BB8-43F9-EA67-91AC70041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145" y="3152750"/>
            <a:ext cx="682500" cy="682500"/>
          </a:xfrm>
          <a:prstGeom prst="rect">
            <a:avLst/>
          </a:prstGeom>
        </p:spPr>
      </p:pic>
      <p:pic>
        <p:nvPicPr>
          <p:cNvPr id="51" name="Graphic 50" descr="Bar graph with downward trend outline">
            <a:extLst>
              <a:ext uri="{FF2B5EF4-FFF2-40B4-BE49-F238E27FC236}">
                <a16:creationId xmlns:a16="http://schemas.microsoft.com/office/drawing/2014/main" id="{8D5829D8-5B36-9CE1-35E5-40E2EBA33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145" y="4078162"/>
            <a:ext cx="684469" cy="684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13477E-19B8-6422-D6AF-588A6F7401B5}"/>
              </a:ext>
            </a:extLst>
          </p:cNvPr>
          <p:cNvSpPr txBox="1"/>
          <p:nvPr/>
        </p:nvSpPr>
        <p:spPr>
          <a:xfrm>
            <a:off x="1160645" y="464106"/>
            <a:ext cx="364707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hlink"/>
              </a:buClr>
              <a:buSzPts val="1100"/>
              <a:buNone/>
              <a:defRPr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dirty="0"/>
              <a:t>Short Run Outcome:</a:t>
            </a:r>
          </a:p>
          <a:p>
            <a:r>
              <a:rPr lang="en-US" dirty="0"/>
              <a:t>Strengths &amp;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00014389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047;p24">
            <a:extLst>
              <a:ext uri="{FF2B5EF4-FFF2-40B4-BE49-F238E27FC236}">
                <a16:creationId xmlns:a16="http://schemas.microsoft.com/office/drawing/2014/main" id="{63E2B31B-A939-922C-45F6-7D2A08AC7F84}"/>
              </a:ext>
            </a:extLst>
          </p:cNvPr>
          <p:cNvGrpSpPr/>
          <p:nvPr/>
        </p:nvGrpSpPr>
        <p:grpSpPr>
          <a:xfrm>
            <a:off x="478147" y="1093417"/>
            <a:ext cx="4638199" cy="682512"/>
            <a:chOff x="4048601" y="1515425"/>
            <a:chExt cx="4638199" cy="682512"/>
          </a:xfrm>
        </p:grpSpPr>
        <p:sp>
          <p:nvSpPr>
            <p:cNvPr id="6" name="Google Shape;1048;p24">
              <a:extLst>
                <a:ext uri="{FF2B5EF4-FFF2-40B4-BE49-F238E27FC236}">
                  <a16:creationId xmlns:a16="http://schemas.microsoft.com/office/drawing/2014/main" id="{7742925B-97B4-3CAC-74C3-4ADEDC83A92F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9;p24">
              <a:extLst>
                <a:ext uri="{FF2B5EF4-FFF2-40B4-BE49-F238E27FC236}">
                  <a16:creationId xmlns:a16="http://schemas.microsoft.com/office/drawing/2014/main" id="{49BEB6A1-09A7-A298-A7E8-82154242F669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0;p24">
              <a:extLst>
                <a:ext uri="{FF2B5EF4-FFF2-40B4-BE49-F238E27FC236}">
                  <a16:creationId xmlns:a16="http://schemas.microsoft.com/office/drawing/2014/main" id="{E4CBB840-B52F-2E1B-14DA-A26B348ED7EF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785600" cy="388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e.g. many easily accessible locations</a:t>
              </a:r>
            </a:p>
          </p:txBody>
        </p:sp>
        <p:sp>
          <p:nvSpPr>
            <p:cNvPr id="10" name="Google Shape;1051;p24">
              <a:extLst>
                <a:ext uri="{FF2B5EF4-FFF2-40B4-BE49-F238E27FC236}">
                  <a16:creationId xmlns:a16="http://schemas.microsoft.com/office/drawing/2014/main" id="{EE342239-A924-16F5-6007-3A05A60B472A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Accessible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1" name="Google Shape;1047;p24">
            <a:extLst>
              <a:ext uri="{FF2B5EF4-FFF2-40B4-BE49-F238E27FC236}">
                <a16:creationId xmlns:a16="http://schemas.microsoft.com/office/drawing/2014/main" id="{6FE06687-35E1-EB89-932A-0AE488711B09}"/>
              </a:ext>
            </a:extLst>
          </p:cNvPr>
          <p:cNvGrpSpPr/>
          <p:nvPr/>
        </p:nvGrpSpPr>
        <p:grpSpPr>
          <a:xfrm>
            <a:off x="478147" y="2069917"/>
            <a:ext cx="4638199" cy="682512"/>
            <a:chOff x="4048601" y="1515425"/>
            <a:chExt cx="4638199" cy="682512"/>
          </a:xfrm>
        </p:grpSpPr>
        <p:sp>
          <p:nvSpPr>
            <p:cNvPr id="12" name="Google Shape;1048;p24">
              <a:extLst>
                <a:ext uri="{FF2B5EF4-FFF2-40B4-BE49-F238E27FC236}">
                  <a16:creationId xmlns:a16="http://schemas.microsoft.com/office/drawing/2014/main" id="{084A8A65-0917-2965-0CF0-FAAEDE8E48C5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9;p24">
              <a:extLst>
                <a:ext uri="{FF2B5EF4-FFF2-40B4-BE49-F238E27FC236}">
                  <a16:creationId xmlns:a16="http://schemas.microsoft.com/office/drawing/2014/main" id="{CB237D34-BA48-E1EF-95A3-F8A78708B88F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0;p24">
              <a:extLst>
                <a:ext uri="{FF2B5EF4-FFF2-40B4-BE49-F238E27FC236}">
                  <a16:creationId xmlns:a16="http://schemas.microsoft.com/office/drawing/2014/main" id="{5248D395-DDF1-1927-569B-26C426227797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7856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e.g. habitually hanging out near community centers</a:t>
              </a:r>
            </a:p>
          </p:txBody>
        </p:sp>
        <p:sp>
          <p:nvSpPr>
            <p:cNvPr id="15" name="Google Shape;1051;p24">
              <a:extLst>
                <a:ext uri="{FF2B5EF4-FFF2-40B4-BE49-F238E27FC236}">
                  <a16:creationId xmlns:a16="http://schemas.microsoft.com/office/drawing/2014/main" id="{5FAB7723-7F29-B73B-1AB8-BCAF51176228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Habit Stacking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22" name="Graphic 21" descr="Route (Two Pins With A Path) outline">
            <a:extLst>
              <a:ext uri="{FF2B5EF4-FFF2-40B4-BE49-F238E27FC236}">
                <a16:creationId xmlns:a16="http://schemas.microsoft.com/office/drawing/2014/main" id="{81765887-201F-3C0C-703F-05C304DF0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147" y="1093417"/>
            <a:ext cx="682500" cy="682500"/>
          </a:xfrm>
          <a:prstGeom prst="rect">
            <a:avLst/>
          </a:prstGeom>
        </p:spPr>
      </p:pic>
      <p:pic>
        <p:nvPicPr>
          <p:cNvPr id="24" name="Graphic 23" descr="Transfer outline">
            <a:extLst>
              <a:ext uri="{FF2B5EF4-FFF2-40B4-BE49-F238E27FC236}">
                <a16:creationId xmlns:a16="http://schemas.microsoft.com/office/drawing/2014/main" id="{462B8B44-ADF2-A25F-C0CD-C1064A9D6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146" y="2069767"/>
            <a:ext cx="682500" cy="682500"/>
          </a:xfrm>
          <a:prstGeom prst="rect">
            <a:avLst/>
          </a:prstGeom>
        </p:spPr>
      </p:pic>
      <p:pic>
        <p:nvPicPr>
          <p:cNvPr id="2050" name="Picture 2" descr="Nee-Soon South Community Centre – Sustainability Consultancy Firm">
            <a:extLst>
              <a:ext uri="{FF2B5EF4-FFF2-40B4-BE49-F238E27FC236}">
                <a16:creationId xmlns:a16="http://schemas.microsoft.com/office/drawing/2014/main" id="{862FD379-ACFE-A87A-7F53-79065B3EE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69" y="873729"/>
            <a:ext cx="3339623" cy="1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Change Your Habits in Three Simple Steps">
            <a:extLst>
              <a:ext uri="{FF2B5EF4-FFF2-40B4-BE49-F238E27FC236}">
                <a16:creationId xmlns:a16="http://schemas.microsoft.com/office/drawing/2014/main" id="{FD96FB7B-31B1-EFCC-5054-A9E5D41C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23" y="2892736"/>
            <a:ext cx="4001359" cy="22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F6A732-566C-7C2C-D85D-831879E45880}"/>
              </a:ext>
            </a:extLst>
          </p:cNvPr>
          <p:cNvSpPr txBox="1"/>
          <p:nvPr/>
        </p:nvSpPr>
        <p:spPr>
          <a:xfrm>
            <a:off x="1067656" y="154806"/>
            <a:ext cx="364707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hlink"/>
              </a:buClr>
              <a:buSzPts val="1100"/>
              <a:buNone/>
              <a:defRPr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dirty="0"/>
              <a:t>Short Run Outcome:</a:t>
            </a:r>
          </a:p>
          <a:p>
            <a:r>
              <a:rPr lang="en-US" dirty="0"/>
              <a:t>Strengths &amp; Opportunities</a:t>
            </a:r>
          </a:p>
        </p:txBody>
      </p:sp>
    </p:spTree>
    <p:extLst>
      <p:ext uri="{BB962C8B-B14F-4D97-AF65-F5344CB8AC3E}">
        <p14:creationId xmlns:p14="http://schemas.microsoft.com/office/powerpoint/2010/main" val="2308324940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3040C06-5DC1-85A3-1BEB-D8CB87425C19}"/>
              </a:ext>
            </a:extLst>
          </p:cNvPr>
          <p:cNvSpPr txBox="1"/>
          <p:nvPr/>
        </p:nvSpPr>
        <p:spPr>
          <a:xfrm>
            <a:off x="455672" y="168594"/>
            <a:ext cx="364707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hlink"/>
              </a:buClr>
              <a:buSzPts val="1100"/>
              <a:buNone/>
              <a:defRPr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dirty="0"/>
              <a:t>Short Run Outcome:</a:t>
            </a:r>
          </a:p>
          <a:p>
            <a:r>
              <a:rPr lang="en-US" dirty="0"/>
              <a:t>Weaknesses &amp; Threats</a:t>
            </a:r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3B530A32-C1B6-577A-4BD0-FBDAC2BE7B17}"/>
              </a:ext>
            </a:extLst>
          </p:cNvPr>
          <p:cNvGrpSpPr/>
          <p:nvPr/>
        </p:nvGrpSpPr>
        <p:grpSpPr>
          <a:xfrm>
            <a:off x="478147" y="1093417"/>
            <a:ext cx="4307099" cy="682512"/>
            <a:chOff x="4048601" y="1515425"/>
            <a:chExt cx="4307099" cy="682512"/>
          </a:xfrm>
        </p:grpSpPr>
        <p:sp>
          <p:nvSpPr>
            <p:cNvPr id="9" name="Google Shape;1048;p24">
              <a:extLst>
                <a:ext uri="{FF2B5EF4-FFF2-40B4-BE49-F238E27FC236}">
                  <a16:creationId xmlns:a16="http://schemas.microsoft.com/office/drawing/2014/main" id="{240AF792-338C-EFBD-4356-A5C9BA0639B5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9;p24">
              <a:extLst>
                <a:ext uri="{FF2B5EF4-FFF2-40B4-BE49-F238E27FC236}">
                  <a16:creationId xmlns:a16="http://schemas.microsoft.com/office/drawing/2014/main" id="{B76FA0EB-6C3B-3921-2849-E3018FFD8705}"/>
                </a:ext>
              </a:extLst>
            </p:cNvPr>
            <p:cNvSpPr/>
            <p:nvPr/>
          </p:nvSpPr>
          <p:spPr>
            <a:xfrm>
              <a:off x="4845000" y="1515425"/>
              <a:ext cx="2828199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50;p24">
              <a:extLst>
                <a:ext uri="{FF2B5EF4-FFF2-40B4-BE49-F238E27FC236}">
                  <a16:creationId xmlns:a16="http://schemas.microsoft.com/office/drawing/2014/main" id="{70B4AD97-FB76-28C3-D76A-776DE100C222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Awareness, </a:t>
              </a:r>
              <a:r>
                <a:rPr lang="en-US" sz="1200" dirty="0" err="1"/>
                <a:t>organisation</a:t>
              </a:r>
              <a:endParaRPr lang="en-US" sz="1200" dirty="0"/>
            </a:p>
          </p:txBody>
        </p:sp>
        <p:sp>
          <p:nvSpPr>
            <p:cNvPr id="13" name="Google Shape;1051;p24">
              <a:extLst>
                <a:ext uri="{FF2B5EF4-FFF2-40B4-BE49-F238E27FC236}">
                  <a16:creationId xmlns:a16="http://schemas.microsoft.com/office/drawing/2014/main" id="{2E91B6AB-6498-CB66-E541-E96EE2E44F2A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Budget &amp; Resources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" name="Google Shape;1047;p24">
            <a:extLst>
              <a:ext uri="{FF2B5EF4-FFF2-40B4-BE49-F238E27FC236}">
                <a16:creationId xmlns:a16="http://schemas.microsoft.com/office/drawing/2014/main" id="{ABCDC1C9-BA45-8F09-70B0-E58B80492ED2}"/>
              </a:ext>
            </a:extLst>
          </p:cNvPr>
          <p:cNvGrpSpPr/>
          <p:nvPr/>
        </p:nvGrpSpPr>
        <p:grpSpPr>
          <a:xfrm>
            <a:off x="4671834" y="1086777"/>
            <a:ext cx="4638197" cy="682512"/>
            <a:chOff x="4048601" y="1515425"/>
            <a:chExt cx="4638197" cy="682512"/>
          </a:xfrm>
        </p:grpSpPr>
        <p:sp>
          <p:nvSpPr>
            <p:cNvPr id="15" name="Google Shape;1048;p24">
              <a:extLst>
                <a:ext uri="{FF2B5EF4-FFF2-40B4-BE49-F238E27FC236}">
                  <a16:creationId xmlns:a16="http://schemas.microsoft.com/office/drawing/2014/main" id="{A1028E95-C3D8-5925-58FE-EC155E8EE18C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9;p24">
              <a:extLst>
                <a:ext uri="{FF2B5EF4-FFF2-40B4-BE49-F238E27FC236}">
                  <a16:creationId xmlns:a16="http://schemas.microsoft.com/office/drawing/2014/main" id="{C98C6CE5-565E-887E-F55B-DDA4701C22A1}"/>
                </a:ext>
              </a:extLst>
            </p:cNvPr>
            <p:cNvSpPr/>
            <p:nvPr/>
          </p:nvSpPr>
          <p:spPr>
            <a:xfrm>
              <a:off x="4844999" y="1515425"/>
              <a:ext cx="3110079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50;p24">
              <a:extLst>
                <a:ext uri="{FF2B5EF4-FFF2-40B4-BE49-F238E27FC236}">
                  <a16:creationId xmlns:a16="http://schemas.microsoft.com/office/drawing/2014/main" id="{0F8B8935-0DF5-0910-8B22-58576C9284CD}"/>
                </a:ext>
              </a:extLst>
            </p:cNvPr>
            <p:cNvSpPr txBox="1"/>
            <p:nvPr/>
          </p:nvSpPr>
          <p:spPr>
            <a:xfrm flipH="1">
              <a:off x="4901199" y="1809575"/>
              <a:ext cx="3785599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Unreceptive to change</a:t>
              </a:r>
            </a:p>
          </p:txBody>
        </p:sp>
        <p:sp>
          <p:nvSpPr>
            <p:cNvPr id="18" name="Google Shape;1051;p24">
              <a:extLst>
                <a:ext uri="{FF2B5EF4-FFF2-40B4-BE49-F238E27FC236}">
                  <a16:creationId xmlns:a16="http://schemas.microsoft.com/office/drawing/2014/main" id="{4FEC2D15-E678-9DB0-CD77-27E34988FD80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Difficulty </a:t>
              </a:r>
              <a:r>
                <a:rPr lang="en-GB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 Habit Formation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9" name="Google Shape;1047;p24">
            <a:extLst>
              <a:ext uri="{FF2B5EF4-FFF2-40B4-BE49-F238E27FC236}">
                <a16:creationId xmlns:a16="http://schemas.microsoft.com/office/drawing/2014/main" id="{5B444019-F955-CF30-90D5-64CF82FE4DB0}"/>
              </a:ext>
            </a:extLst>
          </p:cNvPr>
          <p:cNvGrpSpPr/>
          <p:nvPr/>
        </p:nvGrpSpPr>
        <p:grpSpPr>
          <a:xfrm>
            <a:off x="4671833" y="124069"/>
            <a:ext cx="4307099" cy="682512"/>
            <a:chOff x="4048601" y="1515425"/>
            <a:chExt cx="4307099" cy="682512"/>
          </a:xfrm>
        </p:grpSpPr>
        <p:sp>
          <p:nvSpPr>
            <p:cNvPr id="20" name="Google Shape;1048;p24">
              <a:extLst>
                <a:ext uri="{FF2B5EF4-FFF2-40B4-BE49-F238E27FC236}">
                  <a16:creationId xmlns:a16="http://schemas.microsoft.com/office/drawing/2014/main" id="{174DED58-197A-9ACB-58CC-D772EA6A6CC5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9;p24">
              <a:extLst>
                <a:ext uri="{FF2B5EF4-FFF2-40B4-BE49-F238E27FC236}">
                  <a16:creationId xmlns:a16="http://schemas.microsoft.com/office/drawing/2014/main" id="{BB095911-DCBC-278B-D6D4-AE60D4835EFA}"/>
                </a:ext>
              </a:extLst>
            </p:cNvPr>
            <p:cNvSpPr/>
            <p:nvPr/>
          </p:nvSpPr>
          <p:spPr>
            <a:xfrm>
              <a:off x="4845000" y="1515425"/>
              <a:ext cx="3110079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50;p24">
              <a:extLst>
                <a:ext uri="{FF2B5EF4-FFF2-40B4-BE49-F238E27FC236}">
                  <a16:creationId xmlns:a16="http://schemas.microsoft.com/office/drawing/2014/main" id="{986270F7-C592-040A-FE18-5C7EBB201868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Time consuming</a:t>
              </a:r>
            </a:p>
          </p:txBody>
        </p:sp>
        <p:sp>
          <p:nvSpPr>
            <p:cNvPr id="23" name="Google Shape;1051;p24">
              <a:extLst>
                <a:ext uri="{FF2B5EF4-FFF2-40B4-BE49-F238E27FC236}">
                  <a16:creationId xmlns:a16="http://schemas.microsoft.com/office/drawing/2014/main" id="{47B3702F-B7EA-495D-93DF-296789107047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Interest and Motivation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30" name="Graphic 29" descr="Presentation with media outline">
            <a:extLst>
              <a:ext uri="{FF2B5EF4-FFF2-40B4-BE49-F238E27FC236}">
                <a16:creationId xmlns:a16="http://schemas.microsoft.com/office/drawing/2014/main" id="{2EC0CAD7-4326-C932-1160-07BD15458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46" y="1082492"/>
            <a:ext cx="682500" cy="682500"/>
          </a:xfrm>
          <a:prstGeom prst="rect">
            <a:avLst/>
          </a:prstGeom>
        </p:spPr>
      </p:pic>
      <p:pic>
        <p:nvPicPr>
          <p:cNvPr id="32" name="Graphic 31" descr="Transfer outline">
            <a:extLst>
              <a:ext uri="{FF2B5EF4-FFF2-40B4-BE49-F238E27FC236}">
                <a16:creationId xmlns:a16="http://schemas.microsoft.com/office/drawing/2014/main" id="{2DBD01CD-BA7B-C043-11A2-F7DD564A4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1833" y="1079378"/>
            <a:ext cx="682500" cy="682500"/>
          </a:xfrm>
          <a:prstGeom prst="rect">
            <a:avLst/>
          </a:prstGeom>
        </p:spPr>
      </p:pic>
      <p:pic>
        <p:nvPicPr>
          <p:cNvPr id="34" name="Graphic 33" descr="Hourglass 30% outline">
            <a:extLst>
              <a:ext uri="{FF2B5EF4-FFF2-40B4-BE49-F238E27FC236}">
                <a16:creationId xmlns:a16="http://schemas.microsoft.com/office/drawing/2014/main" id="{A5782872-7DD2-6993-A718-54F3491844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1832" y="124068"/>
            <a:ext cx="671575" cy="671575"/>
          </a:xfrm>
          <a:prstGeom prst="rect">
            <a:avLst/>
          </a:prstGeom>
        </p:spPr>
      </p:pic>
      <p:pic>
        <p:nvPicPr>
          <p:cNvPr id="24" name="Online Media 23" title="You Can Get Moving - TVC (Mandarin version)">
            <a:hlinkClick r:id="" action="ppaction://media"/>
            <a:extLst>
              <a:ext uri="{FF2B5EF4-FFF2-40B4-BE49-F238E27FC236}">
                <a16:creationId xmlns:a16="http://schemas.microsoft.com/office/drawing/2014/main" id="{4CDCB3E5-B842-D8DA-B9D6-1A63FF0CF70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1978630" y="1930214"/>
            <a:ext cx="5186739" cy="29305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00C8958-4D12-91A9-7444-5466FECDF487}"/>
              </a:ext>
            </a:extLst>
          </p:cNvPr>
          <p:cNvSpPr txBox="1"/>
          <p:nvPr/>
        </p:nvSpPr>
        <p:spPr>
          <a:xfrm>
            <a:off x="6734112" y="4843472"/>
            <a:ext cx="24098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i="1" dirty="0"/>
              <a:t>(HPBSG, 2017)</a:t>
            </a:r>
          </a:p>
        </p:txBody>
      </p:sp>
    </p:spTree>
    <p:extLst>
      <p:ext uri="{BB962C8B-B14F-4D97-AF65-F5344CB8AC3E}">
        <p14:creationId xmlns:p14="http://schemas.microsoft.com/office/powerpoint/2010/main" val="323243522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98073-C8E7-BCBC-466C-4C4F8006236C}"/>
              </a:ext>
            </a:extLst>
          </p:cNvPr>
          <p:cNvSpPr txBox="1"/>
          <p:nvPr/>
        </p:nvSpPr>
        <p:spPr>
          <a:xfrm>
            <a:off x="1067656" y="154806"/>
            <a:ext cx="364707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hlink"/>
              </a:buClr>
              <a:buSzPts val="1100"/>
              <a:buNone/>
              <a:defRPr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dirty="0"/>
              <a:t>Short Run Outcome:</a:t>
            </a:r>
          </a:p>
          <a:p>
            <a:r>
              <a:rPr lang="en-US" dirty="0"/>
              <a:t>Weaknesses &amp; Threats</a:t>
            </a:r>
          </a:p>
        </p:txBody>
      </p:sp>
      <p:grpSp>
        <p:nvGrpSpPr>
          <p:cNvPr id="2" name="Google Shape;1047;p24">
            <a:extLst>
              <a:ext uri="{FF2B5EF4-FFF2-40B4-BE49-F238E27FC236}">
                <a16:creationId xmlns:a16="http://schemas.microsoft.com/office/drawing/2014/main" id="{2B8D9533-DD40-52DE-4308-1EE4E3C7B165}"/>
              </a:ext>
            </a:extLst>
          </p:cNvPr>
          <p:cNvGrpSpPr/>
          <p:nvPr/>
        </p:nvGrpSpPr>
        <p:grpSpPr>
          <a:xfrm>
            <a:off x="478147" y="1093417"/>
            <a:ext cx="4638199" cy="682512"/>
            <a:chOff x="4048601" y="1515425"/>
            <a:chExt cx="4638199" cy="682512"/>
          </a:xfrm>
        </p:grpSpPr>
        <p:sp>
          <p:nvSpPr>
            <p:cNvPr id="5" name="Google Shape;1048;p24">
              <a:extLst>
                <a:ext uri="{FF2B5EF4-FFF2-40B4-BE49-F238E27FC236}">
                  <a16:creationId xmlns:a16="http://schemas.microsoft.com/office/drawing/2014/main" id="{2FFCB3E0-7673-E375-DADC-79FD6ED72E3D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9;p24">
              <a:extLst>
                <a:ext uri="{FF2B5EF4-FFF2-40B4-BE49-F238E27FC236}">
                  <a16:creationId xmlns:a16="http://schemas.microsoft.com/office/drawing/2014/main" id="{BCDC6EFE-15DB-A1EA-68D0-17D8F909A2E5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0;p24">
              <a:extLst>
                <a:ext uri="{FF2B5EF4-FFF2-40B4-BE49-F238E27FC236}">
                  <a16:creationId xmlns:a16="http://schemas.microsoft.com/office/drawing/2014/main" id="{F7AF4448-0C1B-13F9-879A-EE76FECA28DD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Not everyone has enough CPF</a:t>
              </a:r>
            </a:p>
          </p:txBody>
        </p:sp>
        <p:sp>
          <p:nvSpPr>
            <p:cNvPr id="9" name="Google Shape;1051;p24">
              <a:extLst>
                <a:ext uri="{FF2B5EF4-FFF2-40B4-BE49-F238E27FC236}">
                  <a16:creationId xmlns:a16="http://schemas.microsoft.com/office/drawing/2014/main" id="{026E8937-4DF3-29B6-48AB-A09FCA58A314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Lack of inclusitivity</a:t>
              </a:r>
              <a:endParaRPr sz="16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1" name="Google Shape;1047;p24">
            <a:extLst>
              <a:ext uri="{FF2B5EF4-FFF2-40B4-BE49-F238E27FC236}">
                <a16:creationId xmlns:a16="http://schemas.microsoft.com/office/drawing/2014/main" id="{B057D444-07AF-3E3B-A708-BFD9B29A85B8}"/>
              </a:ext>
            </a:extLst>
          </p:cNvPr>
          <p:cNvGrpSpPr/>
          <p:nvPr/>
        </p:nvGrpSpPr>
        <p:grpSpPr>
          <a:xfrm>
            <a:off x="478147" y="2138644"/>
            <a:ext cx="4638199" cy="682512"/>
            <a:chOff x="4048601" y="1515425"/>
            <a:chExt cx="4638199" cy="682512"/>
          </a:xfrm>
        </p:grpSpPr>
        <p:sp>
          <p:nvSpPr>
            <p:cNvPr id="12" name="Google Shape;1048;p24">
              <a:extLst>
                <a:ext uri="{FF2B5EF4-FFF2-40B4-BE49-F238E27FC236}">
                  <a16:creationId xmlns:a16="http://schemas.microsoft.com/office/drawing/2014/main" id="{7E193775-E55F-01EF-E699-5FDCA1D16AF6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9;p24">
              <a:extLst>
                <a:ext uri="{FF2B5EF4-FFF2-40B4-BE49-F238E27FC236}">
                  <a16:creationId xmlns:a16="http://schemas.microsoft.com/office/drawing/2014/main" id="{371AB316-4D41-7E89-4D07-C7D6921199B1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0;p24">
              <a:extLst>
                <a:ext uri="{FF2B5EF4-FFF2-40B4-BE49-F238E27FC236}">
                  <a16:creationId xmlns:a16="http://schemas.microsoft.com/office/drawing/2014/main" id="{A8AAFE57-F1DA-E04B-6903-5148DBD9507E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Limited means of raising publicity</a:t>
              </a:r>
            </a:p>
          </p:txBody>
        </p:sp>
        <p:sp>
          <p:nvSpPr>
            <p:cNvPr id="15" name="Google Shape;1051;p24">
              <a:extLst>
                <a:ext uri="{FF2B5EF4-FFF2-40B4-BE49-F238E27FC236}">
                  <a16:creationId xmlns:a16="http://schemas.microsoft.com/office/drawing/2014/main" id="{F79F3394-8480-1A35-A4E8-FB85DBB36067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Lack of Digital Literacy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6" name="Google Shape;1047;p24">
            <a:extLst>
              <a:ext uri="{FF2B5EF4-FFF2-40B4-BE49-F238E27FC236}">
                <a16:creationId xmlns:a16="http://schemas.microsoft.com/office/drawing/2014/main" id="{0D908BB3-0F68-349D-0674-08F8279DC45B}"/>
              </a:ext>
            </a:extLst>
          </p:cNvPr>
          <p:cNvGrpSpPr/>
          <p:nvPr/>
        </p:nvGrpSpPr>
        <p:grpSpPr>
          <a:xfrm>
            <a:off x="478147" y="3183871"/>
            <a:ext cx="4638199" cy="682512"/>
            <a:chOff x="4048601" y="1515425"/>
            <a:chExt cx="4638199" cy="682512"/>
          </a:xfrm>
        </p:grpSpPr>
        <p:sp>
          <p:nvSpPr>
            <p:cNvPr id="17" name="Google Shape;1048;p24">
              <a:extLst>
                <a:ext uri="{FF2B5EF4-FFF2-40B4-BE49-F238E27FC236}">
                  <a16:creationId xmlns:a16="http://schemas.microsoft.com/office/drawing/2014/main" id="{E0CA8108-48D3-ADE7-C7F7-7B6201011673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9;p24">
              <a:extLst>
                <a:ext uri="{FF2B5EF4-FFF2-40B4-BE49-F238E27FC236}">
                  <a16:creationId xmlns:a16="http://schemas.microsoft.com/office/drawing/2014/main" id="{32BD5B93-42DB-2225-F314-6F82CDC300EA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0;p24">
              <a:extLst>
                <a:ext uri="{FF2B5EF4-FFF2-40B4-BE49-F238E27FC236}">
                  <a16:creationId xmlns:a16="http://schemas.microsoft.com/office/drawing/2014/main" id="{66C341DB-902C-8BB0-F9F4-A196B3FB25BF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Lack of trust in Western medicine </a:t>
              </a:r>
            </a:p>
          </p:txBody>
        </p:sp>
        <p:sp>
          <p:nvSpPr>
            <p:cNvPr id="20" name="Google Shape;1051;p24">
              <a:extLst>
                <a:ext uri="{FF2B5EF4-FFF2-40B4-BE49-F238E27FC236}">
                  <a16:creationId xmlns:a16="http://schemas.microsoft.com/office/drawing/2014/main" id="{024E66B7-55EA-8E02-2CE8-E2D30A2FA727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Conflicting Values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22" name="Graphic 21" descr="Clenched Fist outline">
            <a:extLst>
              <a:ext uri="{FF2B5EF4-FFF2-40B4-BE49-F238E27FC236}">
                <a16:creationId xmlns:a16="http://schemas.microsoft.com/office/drawing/2014/main" id="{4CB4DE05-4A59-D242-7D27-0C7FD8FA6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47" y="1080318"/>
            <a:ext cx="682500" cy="682500"/>
          </a:xfrm>
          <a:prstGeom prst="rect">
            <a:avLst/>
          </a:prstGeom>
        </p:spPr>
      </p:pic>
      <p:pic>
        <p:nvPicPr>
          <p:cNvPr id="24" name="Graphic 23" descr="Online Network outline">
            <a:extLst>
              <a:ext uri="{FF2B5EF4-FFF2-40B4-BE49-F238E27FC236}">
                <a16:creationId xmlns:a16="http://schemas.microsoft.com/office/drawing/2014/main" id="{DB97F15B-2E83-F857-98F9-57B67D9FB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146" y="2140281"/>
            <a:ext cx="682500" cy="68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92F33BD-C5D2-B10D-44F6-4A25C38F7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683" y="521052"/>
            <a:ext cx="3841800" cy="2159964"/>
          </a:xfrm>
          <a:prstGeom prst="rect">
            <a:avLst/>
          </a:prstGeom>
        </p:spPr>
      </p:pic>
      <p:pic>
        <p:nvPicPr>
          <p:cNvPr id="29" name="Graphic 28" descr="Homeopathy outline">
            <a:extLst>
              <a:ext uri="{FF2B5EF4-FFF2-40B4-BE49-F238E27FC236}">
                <a16:creationId xmlns:a16="http://schemas.microsoft.com/office/drawing/2014/main" id="{362A11B0-564C-F1B6-325C-3D00520FA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146" y="3182257"/>
            <a:ext cx="683963" cy="6839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8604FA-FC8D-394F-5A34-834F2D88DE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1135" y="2797527"/>
            <a:ext cx="1523929" cy="22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50300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E833F2-8EFC-7991-D9DD-AC1A2AC5D69B}"/>
              </a:ext>
            </a:extLst>
          </p:cNvPr>
          <p:cNvSpPr txBox="1"/>
          <p:nvPr/>
        </p:nvSpPr>
        <p:spPr>
          <a:xfrm>
            <a:off x="1067656" y="154806"/>
            <a:ext cx="364707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hlink"/>
              </a:buClr>
              <a:buSzPts val="1100"/>
              <a:buNone/>
              <a:defRPr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dirty="0"/>
              <a:t>Long Run Outcome:</a:t>
            </a:r>
          </a:p>
          <a:p>
            <a:r>
              <a:rPr lang="en-US" dirty="0"/>
              <a:t>Strengths &amp; Opportunities</a:t>
            </a:r>
          </a:p>
        </p:txBody>
      </p:sp>
      <p:grpSp>
        <p:nvGrpSpPr>
          <p:cNvPr id="8" name="Google Shape;1047;p24">
            <a:extLst>
              <a:ext uri="{FF2B5EF4-FFF2-40B4-BE49-F238E27FC236}">
                <a16:creationId xmlns:a16="http://schemas.microsoft.com/office/drawing/2014/main" id="{31EBCBA6-36B2-ADA4-E43E-D26C5EA2A896}"/>
              </a:ext>
            </a:extLst>
          </p:cNvPr>
          <p:cNvGrpSpPr/>
          <p:nvPr/>
        </p:nvGrpSpPr>
        <p:grpSpPr>
          <a:xfrm>
            <a:off x="523854" y="1091741"/>
            <a:ext cx="4645259" cy="682589"/>
            <a:chOff x="4048601" y="1515348"/>
            <a:chExt cx="4645259" cy="682589"/>
          </a:xfrm>
        </p:grpSpPr>
        <p:sp>
          <p:nvSpPr>
            <p:cNvPr id="9" name="Google Shape;1048;p24">
              <a:extLst>
                <a:ext uri="{FF2B5EF4-FFF2-40B4-BE49-F238E27FC236}">
                  <a16:creationId xmlns:a16="http://schemas.microsoft.com/office/drawing/2014/main" id="{1BE202CE-5DFD-94F0-6428-7E7182E0FCA3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9;p24">
              <a:extLst>
                <a:ext uri="{FF2B5EF4-FFF2-40B4-BE49-F238E27FC236}">
                  <a16:creationId xmlns:a16="http://schemas.microsoft.com/office/drawing/2014/main" id="{94EC34CB-C681-B37A-41AE-ECBF34D92949}"/>
                </a:ext>
              </a:extLst>
            </p:cNvPr>
            <p:cNvSpPr/>
            <p:nvPr/>
          </p:nvSpPr>
          <p:spPr>
            <a:xfrm>
              <a:off x="4852060" y="1515348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50;p24">
              <a:extLst>
                <a:ext uri="{FF2B5EF4-FFF2-40B4-BE49-F238E27FC236}">
                  <a16:creationId xmlns:a16="http://schemas.microsoft.com/office/drawing/2014/main" id="{AFC65E43-4E8A-4378-98DE-19E6322A5EE1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Future-proof regiment</a:t>
              </a:r>
            </a:p>
          </p:txBody>
        </p:sp>
        <p:sp>
          <p:nvSpPr>
            <p:cNvPr id="15" name="Google Shape;1051;p24">
              <a:extLst>
                <a:ext uri="{FF2B5EF4-FFF2-40B4-BE49-F238E27FC236}">
                  <a16:creationId xmlns:a16="http://schemas.microsoft.com/office/drawing/2014/main" id="{0FB3C72F-2D37-6473-508C-BC91764D19E0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Sustainability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6" name="Google Shape;1047;p24">
            <a:extLst>
              <a:ext uri="{FF2B5EF4-FFF2-40B4-BE49-F238E27FC236}">
                <a16:creationId xmlns:a16="http://schemas.microsoft.com/office/drawing/2014/main" id="{D54C4A03-38BD-8615-48C8-AADAA7082314}"/>
              </a:ext>
            </a:extLst>
          </p:cNvPr>
          <p:cNvGrpSpPr/>
          <p:nvPr/>
        </p:nvGrpSpPr>
        <p:grpSpPr>
          <a:xfrm>
            <a:off x="461510" y="2123925"/>
            <a:ext cx="4638199" cy="682512"/>
            <a:chOff x="4048601" y="1515425"/>
            <a:chExt cx="4638199" cy="682512"/>
          </a:xfrm>
        </p:grpSpPr>
        <p:sp>
          <p:nvSpPr>
            <p:cNvPr id="17" name="Google Shape;1048;p24">
              <a:extLst>
                <a:ext uri="{FF2B5EF4-FFF2-40B4-BE49-F238E27FC236}">
                  <a16:creationId xmlns:a16="http://schemas.microsoft.com/office/drawing/2014/main" id="{4F2AD39C-0B90-488E-4789-B90391395376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9;p24">
              <a:extLst>
                <a:ext uri="{FF2B5EF4-FFF2-40B4-BE49-F238E27FC236}">
                  <a16:creationId xmlns:a16="http://schemas.microsoft.com/office/drawing/2014/main" id="{0D588989-70B5-9775-3836-BEF5F648CEC1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0;p24">
              <a:extLst>
                <a:ext uri="{FF2B5EF4-FFF2-40B4-BE49-F238E27FC236}">
                  <a16:creationId xmlns:a16="http://schemas.microsoft.com/office/drawing/2014/main" id="{AC4B16C0-9332-E677-6958-83F05C815251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7856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Mutual encouragement</a:t>
              </a:r>
            </a:p>
          </p:txBody>
        </p:sp>
        <p:sp>
          <p:nvSpPr>
            <p:cNvPr id="20" name="Google Shape;1051;p24">
              <a:extLst>
                <a:ext uri="{FF2B5EF4-FFF2-40B4-BE49-F238E27FC236}">
                  <a16:creationId xmlns:a16="http://schemas.microsoft.com/office/drawing/2014/main" id="{BAF235B9-5E26-7A08-F46B-D5C97AF98BF6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Positive Social Reinforcement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1" name="Google Shape;1047;p24">
            <a:extLst>
              <a:ext uri="{FF2B5EF4-FFF2-40B4-BE49-F238E27FC236}">
                <a16:creationId xmlns:a16="http://schemas.microsoft.com/office/drawing/2014/main" id="{8A56059F-01FE-E664-5BC4-ED4AE15DD4EE}"/>
              </a:ext>
            </a:extLst>
          </p:cNvPr>
          <p:cNvGrpSpPr/>
          <p:nvPr/>
        </p:nvGrpSpPr>
        <p:grpSpPr>
          <a:xfrm>
            <a:off x="461510" y="3154433"/>
            <a:ext cx="4638199" cy="682512"/>
            <a:chOff x="4048601" y="1515425"/>
            <a:chExt cx="4638199" cy="682512"/>
          </a:xfrm>
        </p:grpSpPr>
        <p:sp>
          <p:nvSpPr>
            <p:cNvPr id="22" name="Google Shape;1048;p24">
              <a:extLst>
                <a:ext uri="{FF2B5EF4-FFF2-40B4-BE49-F238E27FC236}">
                  <a16:creationId xmlns:a16="http://schemas.microsoft.com/office/drawing/2014/main" id="{D5A3843A-1C25-872A-6048-BA1330B02B4D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9;p24">
              <a:extLst>
                <a:ext uri="{FF2B5EF4-FFF2-40B4-BE49-F238E27FC236}">
                  <a16:creationId xmlns:a16="http://schemas.microsoft.com/office/drawing/2014/main" id="{48D7AB79-936D-BC16-B4F6-D3678900B413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0;p24">
              <a:extLst>
                <a:ext uri="{FF2B5EF4-FFF2-40B4-BE49-F238E27FC236}">
                  <a16:creationId xmlns:a16="http://schemas.microsoft.com/office/drawing/2014/main" id="{0378B9DB-0733-57AC-87CB-7E97C01FC7E0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Early onset prevention</a:t>
              </a:r>
            </a:p>
          </p:txBody>
        </p:sp>
        <p:sp>
          <p:nvSpPr>
            <p:cNvPr id="25" name="Google Shape;1051;p24">
              <a:extLst>
                <a:ext uri="{FF2B5EF4-FFF2-40B4-BE49-F238E27FC236}">
                  <a16:creationId xmlns:a16="http://schemas.microsoft.com/office/drawing/2014/main" id="{FE5E01FC-1BEB-4FA7-F74C-940BA5977D84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Reduce Burden on Healthcase System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27" name="Graphic 26" descr="Elliptical outline">
            <a:extLst>
              <a:ext uri="{FF2B5EF4-FFF2-40B4-BE49-F238E27FC236}">
                <a16:creationId xmlns:a16="http://schemas.microsoft.com/office/drawing/2014/main" id="{3BF03360-8E0F-80DB-1B2A-E31C6DA1A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509" y="1091741"/>
            <a:ext cx="682501" cy="682501"/>
          </a:xfrm>
          <a:prstGeom prst="rect">
            <a:avLst/>
          </a:prstGeom>
        </p:spPr>
      </p:pic>
      <p:pic>
        <p:nvPicPr>
          <p:cNvPr id="29" name="Graphic 28" descr="Children outline">
            <a:extLst>
              <a:ext uri="{FF2B5EF4-FFF2-40B4-BE49-F238E27FC236}">
                <a16:creationId xmlns:a16="http://schemas.microsoft.com/office/drawing/2014/main" id="{701AFAEC-914A-AACD-5F78-844FEBC65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147" y="2123773"/>
            <a:ext cx="682502" cy="682502"/>
          </a:xfrm>
          <a:prstGeom prst="rect">
            <a:avLst/>
          </a:prstGeom>
        </p:spPr>
      </p:pic>
      <p:pic>
        <p:nvPicPr>
          <p:cNvPr id="31" name="Graphic 30" descr="Medical outline">
            <a:extLst>
              <a:ext uri="{FF2B5EF4-FFF2-40B4-BE49-F238E27FC236}">
                <a16:creationId xmlns:a16="http://schemas.microsoft.com/office/drawing/2014/main" id="{28295E8F-EAB6-52DA-E041-3106A9F67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147" y="3170919"/>
            <a:ext cx="665863" cy="6658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07871B-EDE1-5FA8-1093-03593D05E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0833" y="2771342"/>
            <a:ext cx="3788229" cy="21308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4123F1-FC35-8D4D-2698-11DC86C7E8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1398" y="640684"/>
            <a:ext cx="3507100" cy="1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78375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51"/>
          <p:cNvSpPr txBox="1">
            <a:spLocks noGrp="1"/>
          </p:cNvSpPr>
          <p:nvPr>
            <p:ph type="title"/>
          </p:nvPr>
        </p:nvSpPr>
        <p:spPr>
          <a:xfrm>
            <a:off x="717750" y="1435851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THE PROBLEM</a:t>
            </a:r>
            <a:endParaRPr sz="4000" b="1" dirty="0"/>
          </a:p>
        </p:txBody>
      </p:sp>
      <p:grpSp>
        <p:nvGrpSpPr>
          <p:cNvPr id="1455" name="Google Shape;1455;p51"/>
          <p:cNvGrpSpPr/>
          <p:nvPr/>
        </p:nvGrpSpPr>
        <p:grpSpPr>
          <a:xfrm>
            <a:off x="2712304" y="2916128"/>
            <a:ext cx="1600806" cy="1687816"/>
            <a:chOff x="5940520" y="2551700"/>
            <a:chExt cx="1946505" cy="2052305"/>
          </a:xfrm>
        </p:grpSpPr>
        <p:sp>
          <p:nvSpPr>
            <p:cNvPr id="1456" name="Google Shape;1456;p51"/>
            <p:cNvSpPr/>
            <p:nvPr/>
          </p:nvSpPr>
          <p:spPr>
            <a:xfrm flipH="1">
              <a:off x="6908682" y="2728082"/>
              <a:ext cx="653643" cy="166197"/>
            </a:xfrm>
            <a:custGeom>
              <a:avLst/>
              <a:gdLst/>
              <a:ahLst/>
              <a:cxnLst/>
              <a:rect l="l" t="t" r="r" b="b"/>
              <a:pathLst>
                <a:path w="32954" h="8379" extrusionOk="0">
                  <a:moveTo>
                    <a:pt x="6657" y="1"/>
                  </a:moveTo>
                  <a:cubicBezTo>
                    <a:pt x="6657" y="1"/>
                    <a:pt x="3048" y="332"/>
                    <a:pt x="2886" y="656"/>
                  </a:cubicBezTo>
                  <a:cubicBezTo>
                    <a:pt x="2723" y="981"/>
                    <a:pt x="2561" y="1240"/>
                    <a:pt x="2886" y="1240"/>
                  </a:cubicBezTo>
                  <a:cubicBezTo>
                    <a:pt x="3210" y="1240"/>
                    <a:pt x="5610" y="1371"/>
                    <a:pt x="5610" y="1371"/>
                  </a:cubicBezTo>
                  <a:cubicBezTo>
                    <a:pt x="5610" y="1371"/>
                    <a:pt x="1038" y="1825"/>
                    <a:pt x="746" y="1985"/>
                  </a:cubicBezTo>
                  <a:cubicBezTo>
                    <a:pt x="460" y="2144"/>
                    <a:pt x="329" y="2863"/>
                    <a:pt x="720" y="2863"/>
                  </a:cubicBezTo>
                  <a:cubicBezTo>
                    <a:pt x="729" y="2863"/>
                    <a:pt x="737" y="2863"/>
                    <a:pt x="746" y="2862"/>
                  </a:cubicBezTo>
                  <a:cubicBezTo>
                    <a:pt x="1151" y="2832"/>
                    <a:pt x="4174" y="2648"/>
                    <a:pt x="4398" y="2635"/>
                  </a:cubicBezTo>
                  <a:lnTo>
                    <a:pt x="4398" y="2635"/>
                  </a:lnTo>
                  <a:cubicBezTo>
                    <a:pt x="4166" y="2692"/>
                    <a:pt x="448" y="3587"/>
                    <a:pt x="226" y="3965"/>
                  </a:cubicBezTo>
                  <a:cubicBezTo>
                    <a:pt x="0" y="4353"/>
                    <a:pt x="290" y="4678"/>
                    <a:pt x="518" y="4678"/>
                  </a:cubicBezTo>
                  <a:cubicBezTo>
                    <a:pt x="746" y="4678"/>
                    <a:pt x="4053" y="4224"/>
                    <a:pt x="4053" y="4224"/>
                  </a:cubicBezTo>
                  <a:lnTo>
                    <a:pt x="4053" y="4224"/>
                  </a:lnTo>
                  <a:cubicBezTo>
                    <a:pt x="4053" y="4224"/>
                    <a:pt x="583" y="5522"/>
                    <a:pt x="551" y="5781"/>
                  </a:cubicBezTo>
                  <a:cubicBezTo>
                    <a:pt x="521" y="6018"/>
                    <a:pt x="817" y="6473"/>
                    <a:pt x="993" y="6473"/>
                  </a:cubicBezTo>
                  <a:cubicBezTo>
                    <a:pt x="1009" y="6473"/>
                    <a:pt x="1024" y="6470"/>
                    <a:pt x="1038" y="6461"/>
                  </a:cubicBezTo>
                  <a:cubicBezTo>
                    <a:pt x="1167" y="6383"/>
                    <a:pt x="4821" y="5518"/>
                    <a:pt x="6282" y="5175"/>
                  </a:cubicBezTo>
                  <a:cubicBezTo>
                    <a:pt x="6647" y="5089"/>
                    <a:pt x="6875" y="5036"/>
                    <a:pt x="6875" y="5036"/>
                  </a:cubicBezTo>
                  <a:lnTo>
                    <a:pt x="6875" y="5036"/>
                  </a:lnTo>
                  <a:cubicBezTo>
                    <a:pt x="6875" y="5036"/>
                    <a:pt x="7004" y="5619"/>
                    <a:pt x="6550" y="5977"/>
                  </a:cubicBezTo>
                  <a:cubicBezTo>
                    <a:pt x="6097" y="6331"/>
                    <a:pt x="4540" y="7726"/>
                    <a:pt x="5059" y="8148"/>
                  </a:cubicBezTo>
                  <a:cubicBezTo>
                    <a:pt x="5106" y="8186"/>
                    <a:pt x="5169" y="8204"/>
                    <a:pt x="5245" y="8204"/>
                  </a:cubicBezTo>
                  <a:cubicBezTo>
                    <a:pt x="6015" y="8204"/>
                    <a:pt x="8142" y="6420"/>
                    <a:pt x="8821" y="6007"/>
                  </a:cubicBezTo>
                  <a:cubicBezTo>
                    <a:pt x="9568" y="5554"/>
                    <a:pt x="10573" y="4549"/>
                    <a:pt x="10831" y="4483"/>
                  </a:cubicBezTo>
                  <a:cubicBezTo>
                    <a:pt x="10837" y="4481"/>
                    <a:pt x="10847" y="4481"/>
                    <a:pt x="10861" y="4481"/>
                  </a:cubicBezTo>
                  <a:cubicBezTo>
                    <a:pt x="11532" y="4481"/>
                    <a:pt x="21968" y="5949"/>
                    <a:pt x="24097" y="6203"/>
                  </a:cubicBezTo>
                  <a:cubicBezTo>
                    <a:pt x="26574" y="6933"/>
                    <a:pt x="31604" y="8378"/>
                    <a:pt x="32876" y="8378"/>
                  </a:cubicBezTo>
                  <a:cubicBezTo>
                    <a:pt x="32904" y="8378"/>
                    <a:pt x="32930" y="8378"/>
                    <a:pt x="32954" y="8376"/>
                  </a:cubicBezTo>
                  <a:lnTo>
                    <a:pt x="32954" y="8375"/>
                  </a:lnTo>
                  <a:lnTo>
                    <a:pt x="32630" y="6169"/>
                  </a:lnTo>
                  <a:lnTo>
                    <a:pt x="32127" y="2741"/>
                  </a:lnTo>
                  <a:cubicBezTo>
                    <a:pt x="32127" y="2741"/>
                    <a:pt x="28194" y="1372"/>
                    <a:pt x="26668" y="1372"/>
                  </a:cubicBezTo>
                  <a:cubicBezTo>
                    <a:pt x="26606" y="1372"/>
                    <a:pt x="26548" y="1375"/>
                    <a:pt x="26494" y="1379"/>
                  </a:cubicBezTo>
                  <a:cubicBezTo>
                    <a:pt x="26186" y="1406"/>
                    <a:pt x="25435" y="1422"/>
                    <a:pt x="24440" y="1422"/>
                  </a:cubicBezTo>
                  <a:cubicBezTo>
                    <a:pt x="21009" y="1422"/>
                    <a:pt x="14681" y="1237"/>
                    <a:pt x="13662" y="697"/>
                  </a:cubicBezTo>
                  <a:cubicBezTo>
                    <a:pt x="12350" y="1"/>
                    <a:pt x="8116" y="1"/>
                    <a:pt x="6657" y="1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1"/>
            <p:cNvSpPr/>
            <p:nvPr/>
          </p:nvSpPr>
          <p:spPr>
            <a:xfrm flipH="1">
              <a:off x="6908688" y="2804898"/>
              <a:ext cx="563612" cy="89377"/>
            </a:xfrm>
            <a:custGeom>
              <a:avLst/>
              <a:gdLst/>
              <a:ahLst/>
              <a:cxnLst/>
              <a:rect l="l" t="t" r="r" b="b"/>
              <a:pathLst>
                <a:path w="28415" h="4506" extrusionOk="0">
                  <a:moveTo>
                    <a:pt x="8726" y="0"/>
                  </a:moveTo>
                  <a:cubicBezTo>
                    <a:pt x="7411" y="0"/>
                    <a:pt x="6101" y="98"/>
                    <a:pt x="4806" y="348"/>
                  </a:cubicBezTo>
                  <a:cubicBezTo>
                    <a:pt x="3762" y="551"/>
                    <a:pt x="2724" y="869"/>
                    <a:pt x="1743" y="1302"/>
                  </a:cubicBezTo>
                  <a:cubicBezTo>
                    <a:pt x="2108" y="1216"/>
                    <a:pt x="2336" y="1163"/>
                    <a:pt x="2336" y="1163"/>
                  </a:cubicBezTo>
                  <a:lnTo>
                    <a:pt x="2336" y="1163"/>
                  </a:lnTo>
                  <a:cubicBezTo>
                    <a:pt x="2336" y="1163"/>
                    <a:pt x="2465" y="1746"/>
                    <a:pt x="2011" y="2104"/>
                  </a:cubicBezTo>
                  <a:cubicBezTo>
                    <a:pt x="1558" y="2458"/>
                    <a:pt x="1" y="3853"/>
                    <a:pt x="520" y="4275"/>
                  </a:cubicBezTo>
                  <a:cubicBezTo>
                    <a:pt x="567" y="4313"/>
                    <a:pt x="630" y="4331"/>
                    <a:pt x="706" y="4331"/>
                  </a:cubicBezTo>
                  <a:cubicBezTo>
                    <a:pt x="1476" y="4331"/>
                    <a:pt x="3603" y="2547"/>
                    <a:pt x="4282" y="2134"/>
                  </a:cubicBezTo>
                  <a:cubicBezTo>
                    <a:pt x="5029" y="1681"/>
                    <a:pt x="6034" y="676"/>
                    <a:pt x="6292" y="610"/>
                  </a:cubicBezTo>
                  <a:cubicBezTo>
                    <a:pt x="6298" y="608"/>
                    <a:pt x="6308" y="608"/>
                    <a:pt x="6322" y="608"/>
                  </a:cubicBezTo>
                  <a:cubicBezTo>
                    <a:pt x="6993" y="608"/>
                    <a:pt x="17429" y="2076"/>
                    <a:pt x="19558" y="2330"/>
                  </a:cubicBezTo>
                  <a:cubicBezTo>
                    <a:pt x="22035" y="3060"/>
                    <a:pt x="27065" y="4505"/>
                    <a:pt x="28337" y="4505"/>
                  </a:cubicBezTo>
                  <a:cubicBezTo>
                    <a:pt x="28365" y="4505"/>
                    <a:pt x="28391" y="4505"/>
                    <a:pt x="28415" y="4503"/>
                  </a:cubicBezTo>
                  <a:lnTo>
                    <a:pt x="28415" y="4502"/>
                  </a:lnTo>
                  <a:lnTo>
                    <a:pt x="28091" y="2296"/>
                  </a:lnTo>
                  <a:cubicBezTo>
                    <a:pt x="24009" y="1742"/>
                    <a:pt x="19925" y="1189"/>
                    <a:pt x="15844" y="639"/>
                  </a:cubicBezTo>
                  <a:cubicBezTo>
                    <a:pt x="13487" y="319"/>
                    <a:pt x="11097" y="0"/>
                    <a:pt x="8726" y="0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1"/>
            <p:cNvSpPr/>
            <p:nvPr/>
          </p:nvSpPr>
          <p:spPr>
            <a:xfrm flipH="1">
              <a:off x="5940520" y="2999428"/>
              <a:ext cx="524556" cy="300500"/>
            </a:xfrm>
            <a:custGeom>
              <a:avLst/>
              <a:gdLst/>
              <a:ahLst/>
              <a:cxnLst/>
              <a:rect l="l" t="t" r="r" b="b"/>
              <a:pathLst>
                <a:path w="26446" h="15150" extrusionOk="0">
                  <a:moveTo>
                    <a:pt x="23411" y="0"/>
                  </a:moveTo>
                  <a:cubicBezTo>
                    <a:pt x="23132" y="0"/>
                    <a:pt x="22871" y="77"/>
                    <a:pt x="22350" y="313"/>
                  </a:cubicBezTo>
                  <a:cubicBezTo>
                    <a:pt x="22053" y="448"/>
                    <a:pt x="21756" y="703"/>
                    <a:pt x="21519" y="926"/>
                  </a:cubicBezTo>
                  <a:cubicBezTo>
                    <a:pt x="21008" y="1402"/>
                    <a:pt x="20272" y="1714"/>
                    <a:pt x="19950" y="2320"/>
                  </a:cubicBezTo>
                  <a:cubicBezTo>
                    <a:pt x="19752" y="2688"/>
                    <a:pt x="19725" y="3114"/>
                    <a:pt x="19742" y="3537"/>
                  </a:cubicBezTo>
                  <a:cubicBezTo>
                    <a:pt x="19761" y="4021"/>
                    <a:pt x="19484" y="4685"/>
                    <a:pt x="19109" y="4993"/>
                  </a:cubicBezTo>
                  <a:cubicBezTo>
                    <a:pt x="18798" y="5248"/>
                    <a:pt x="18430" y="5422"/>
                    <a:pt x="18064" y="5588"/>
                  </a:cubicBezTo>
                  <a:cubicBezTo>
                    <a:pt x="15306" y="6845"/>
                    <a:pt x="12435" y="7858"/>
                    <a:pt x="9499" y="8611"/>
                  </a:cubicBezTo>
                  <a:lnTo>
                    <a:pt x="7624" y="8764"/>
                  </a:lnTo>
                  <a:lnTo>
                    <a:pt x="6814" y="6180"/>
                  </a:lnTo>
                  <a:lnTo>
                    <a:pt x="1" y="7185"/>
                  </a:lnTo>
                  <a:cubicBezTo>
                    <a:pt x="1" y="7185"/>
                    <a:pt x="4664" y="15150"/>
                    <a:pt x="6299" y="15150"/>
                  </a:cubicBezTo>
                  <a:cubicBezTo>
                    <a:pt x="6305" y="15150"/>
                    <a:pt x="6312" y="15150"/>
                    <a:pt x="6318" y="15149"/>
                  </a:cubicBezTo>
                  <a:cubicBezTo>
                    <a:pt x="7935" y="15088"/>
                    <a:pt x="20318" y="8741"/>
                    <a:pt x="21002" y="8492"/>
                  </a:cubicBezTo>
                  <a:cubicBezTo>
                    <a:pt x="21687" y="8243"/>
                    <a:pt x="25420" y="6314"/>
                    <a:pt x="26042" y="5567"/>
                  </a:cubicBezTo>
                  <a:cubicBezTo>
                    <a:pt x="26215" y="5361"/>
                    <a:pt x="26446" y="5101"/>
                    <a:pt x="26376" y="4841"/>
                  </a:cubicBezTo>
                  <a:cubicBezTo>
                    <a:pt x="26309" y="4587"/>
                    <a:pt x="26056" y="4396"/>
                    <a:pt x="25795" y="4396"/>
                  </a:cubicBezTo>
                  <a:cubicBezTo>
                    <a:pt x="25788" y="4396"/>
                    <a:pt x="25781" y="4396"/>
                    <a:pt x="25775" y="4397"/>
                  </a:cubicBezTo>
                  <a:cubicBezTo>
                    <a:pt x="25876" y="4197"/>
                    <a:pt x="25826" y="3863"/>
                    <a:pt x="25811" y="3640"/>
                  </a:cubicBezTo>
                  <a:cubicBezTo>
                    <a:pt x="25795" y="3418"/>
                    <a:pt x="25685" y="3193"/>
                    <a:pt x="25494" y="3079"/>
                  </a:cubicBezTo>
                  <a:cubicBezTo>
                    <a:pt x="25414" y="3032"/>
                    <a:pt x="25319" y="3007"/>
                    <a:pt x="25226" y="3007"/>
                  </a:cubicBezTo>
                  <a:cubicBezTo>
                    <a:pt x="25099" y="3007"/>
                    <a:pt x="24974" y="3052"/>
                    <a:pt x="24888" y="3144"/>
                  </a:cubicBezTo>
                  <a:lnTo>
                    <a:pt x="24888" y="3144"/>
                  </a:lnTo>
                  <a:cubicBezTo>
                    <a:pt x="25063" y="2943"/>
                    <a:pt x="24962" y="2530"/>
                    <a:pt x="24785" y="2330"/>
                  </a:cubicBezTo>
                  <a:cubicBezTo>
                    <a:pt x="24681" y="2210"/>
                    <a:pt x="24522" y="2148"/>
                    <a:pt x="24364" y="2148"/>
                  </a:cubicBezTo>
                  <a:cubicBezTo>
                    <a:pt x="24252" y="2148"/>
                    <a:pt x="24140" y="2179"/>
                    <a:pt x="24049" y="2244"/>
                  </a:cubicBezTo>
                  <a:cubicBezTo>
                    <a:pt x="24202" y="2073"/>
                    <a:pt x="24315" y="1791"/>
                    <a:pt x="24320" y="1563"/>
                  </a:cubicBezTo>
                  <a:cubicBezTo>
                    <a:pt x="24324" y="1335"/>
                    <a:pt x="24210" y="1098"/>
                    <a:pt x="24007" y="991"/>
                  </a:cubicBezTo>
                  <a:cubicBezTo>
                    <a:pt x="23939" y="955"/>
                    <a:pt x="23861" y="938"/>
                    <a:pt x="23784" y="938"/>
                  </a:cubicBezTo>
                  <a:cubicBezTo>
                    <a:pt x="23653" y="938"/>
                    <a:pt x="23522" y="988"/>
                    <a:pt x="23438" y="1085"/>
                  </a:cubicBezTo>
                  <a:lnTo>
                    <a:pt x="23438" y="1085"/>
                  </a:lnTo>
                  <a:cubicBezTo>
                    <a:pt x="23584" y="882"/>
                    <a:pt x="23881" y="402"/>
                    <a:pt x="23585" y="9"/>
                  </a:cubicBezTo>
                  <a:cubicBezTo>
                    <a:pt x="23525" y="3"/>
                    <a:pt x="23468" y="0"/>
                    <a:pt x="23411" y="0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1"/>
            <p:cNvSpPr/>
            <p:nvPr/>
          </p:nvSpPr>
          <p:spPr>
            <a:xfrm flipH="1">
              <a:off x="6963735" y="3684090"/>
              <a:ext cx="765016" cy="478658"/>
            </a:xfrm>
            <a:custGeom>
              <a:avLst/>
              <a:gdLst/>
              <a:ahLst/>
              <a:cxnLst/>
              <a:rect l="l" t="t" r="r" b="b"/>
              <a:pathLst>
                <a:path w="38569" h="24132" extrusionOk="0">
                  <a:moveTo>
                    <a:pt x="28783" y="1"/>
                  </a:moveTo>
                  <a:cubicBezTo>
                    <a:pt x="28783" y="1"/>
                    <a:pt x="22832" y="5686"/>
                    <a:pt x="20768" y="6992"/>
                  </a:cubicBezTo>
                  <a:cubicBezTo>
                    <a:pt x="18705" y="8299"/>
                    <a:pt x="11610" y="9169"/>
                    <a:pt x="9675" y="11362"/>
                  </a:cubicBezTo>
                  <a:cubicBezTo>
                    <a:pt x="7740" y="13554"/>
                    <a:pt x="1161" y="17009"/>
                    <a:pt x="1161" y="17009"/>
                  </a:cubicBezTo>
                  <a:cubicBezTo>
                    <a:pt x="1" y="18400"/>
                    <a:pt x="1161" y="24131"/>
                    <a:pt x="1161" y="24131"/>
                  </a:cubicBezTo>
                  <a:cubicBezTo>
                    <a:pt x="1161" y="24131"/>
                    <a:pt x="15351" y="15747"/>
                    <a:pt x="18446" y="14973"/>
                  </a:cubicBezTo>
                  <a:cubicBezTo>
                    <a:pt x="21542" y="14199"/>
                    <a:pt x="26701" y="13425"/>
                    <a:pt x="28783" y="13039"/>
                  </a:cubicBezTo>
                  <a:cubicBezTo>
                    <a:pt x="30863" y="12651"/>
                    <a:pt x="38569" y="5113"/>
                    <a:pt x="38569" y="5113"/>
                  </a:cubicBezTo>
                  <a:lnTo>
                    <a:pt x="28783" y="1"/>
                  </a:ln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1"/>
            <p:cNvSpPr/>
            <p:nvPr/>
          </p:nvSpPr>
          <p:spPr>
            <a:xfrm flipH="1">
              <a:off x="6326553" y="3630538"/>
              <a:ext cx="404515" cy="781856"/>
            </a:xfrm>
            <a:custGeom>
              <a:avLst/>
              <a:gdLst/>
              <a:ahLst/>
              <a:cxnLst/>
              <a:rect l="l" t="t" r="r" b="b"/>
              <a:pathLst>
                <a:path w="20394" h="39418" extrusionOk="0">
                  <a:moveTo>
                    <a:pt x="12491" y="1"/>
                  </a:moveTo>
                  <a:lnTo>
                    <a:pt x="1" y="4785"/>
                  </a:lnTo>
                  <a:lnTo>
                    <a:pt x="3269" y="7141"/>
                  </a:lnTo>
                  <a:lnTo>
                    <a:pt x="10786" y="12562"/>
                  </a:lnTo>
                  <a:cubicBezTo>
                    <a:pt x="10786" y="12562"/>
                    <a:pt x="8192" y="14946"/>
                    <a:pt x="7985" y="20234"/>
                  </a:cubicBezTo>
                  <a:cubicBezTo>
                    <a:pt x="7975" y="20499"/>
                    <a:pt x="7957" y="20776"/>
                    <a:pt x="7934" y="21068"/>
                  </a:cubicBezTo>
                  <a:cubicBezTo>
                    <a:pt x="7577" y="25234"/>
                    <a:pt x="5823" y="31821"/>
                    <a:pt x="4991" y="34780"/>
                  </a:cubicBezTo>
                  <a:cubicBezTo>
                    <a:pt x="4991" y="34780"/>
                    <a:pt x="4991" y="34781"/>
                    <a:pt x="4988" y="34783"/>
                  </a:cubicBezTo>
                  <a:cubicBezTo>
                    <a:pt x="4741" y="35669"/>
                    <a:pt x="4576" y="36226"/>
                    <a:pt x="4553" y="36297"/>
                  </a:cubicBezTo>
                  <a:lnTo>
                    <a:pt x="4552" y="36306"/>
                  </a:lnTo>
                  <a:lnTo>
                    <a:pt x="5613" y="36836"/>
                  </a:lnTo>
                  <a:lnTo>
                    <a:pt x="10786" y="39418"/>
                  </a:lnTo>
                  <a:cubicBezTo>
                    <a:pt x="10786" y="39418"/>
                    <a:pt x="10907" y="38906"/>
                    <a:pt x="11112" y="38070"/>
                  </a:cubicBezTo>
                  <a:lnTo>
                    <a:pt x="11114" y="38070"/>
                  </a:lnTo>
                  <a:cubicBezTo>
                    <a:pt x="11876" y="34978"/>
                    <a:pt x="13788" y="27452"/>
                    <a:pt x="14933" y="25003"/>
                  </a:cubicBezTo>
                  <a:cubicBezTo>
                    <a:pt x="15089" y="24669"/>
                    <a:pt x="15276" y="24253"/>
                    <a:pt x="15481" y="23773"/>
                  </a:cubicBezTo>
                  <a:cubicBezTo>
                    <a:pt x="17205" y="19795"/>
                    <a:pt x="20394" y="11481"/>
                    <a:pt x="20117" y="9692"/>
                  </a:cubicBezTo>
                  <a:cubicBezTo>
                    <a:pt x="19808" y="7688"/>
                    <a:pt x="12491" y="1"/>
                    <a:pt x="12491" y="1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1"/>
            <p:cNvSpPr/>
            <p:nvPr/>
          </p:nvSpPr>
          <p:spPr>
            <a:xfrm flipH="1">
              <a:off x="6721622" y="3324761"/>
              <a:ext cx="436271" cy="498057"/>
            </a:xfrm>
            <a:custGeom>
              <a:avLst/>
              <a:gdLst/>
              <a:ahLst/>
              <a:cxnLst/>
              <a:rect l="l" t="t" r="r" b="b"/>
              <a:pathLst>
                <a:path w="21995" h="25110" extrusionOk="0">
                  <a:moveTo>
                    <a:pt x="11341" y="0"/>
                  </a:moveTo>
                  <a:cubicBezTo>
                    <a:pt x="11341" y="0"/>
                    <a:pt x="8463" y="1503"/>
                    <a:pt x="6880" y="4697"/>
                  </a:cubicBezTo>
                  <a:cubicBezTo>
                    <a:pt x="6327" y="5807"/>
                    <a:pt x="5930" y="7119"/>
                    <a:pt x="5867" y="8643"/>
                  </a:cubicBezTo>
                  <a:cubicBezTo>
                    <a:pt x="5842" y="9245"/>
                    <a:pt x="5652" y="9830"/>
                    <a:pt x="5311" y="10330"/>
                  </a:cubicBezTo>
                  <a:lnTo>
                    <a:pt x="1" y="18118"/>
                  </a:lnTo>
                  <a:cubicBezTo>
                    <a:pt x="1" y="18118"/>
                    <a:pt x="9045" y="24719"/>
                    <a:pt x="12563" y="25109"/>
                  </a:cubicBezTo>
                  <a:lnTo>
                    <a:pt x="14575" y="23230"/>
                  </a:lnTo>
                  <a:lnTo>
                    <a:pt x="21994" y="16294"/>
                  </a:lnTo>
                  <a:lnTo>
                    <a:pt x="12563" y="651"/>
                  </a:lnTo>
                  <a:lnTo>
                    <a:pt x="11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1"/>
            <p:cNvSpPr/>
            <p:nvPr/>
          </p:nvSpPr>
          <p:spPr>
            <a:xfrm flipH="1">
              <a:off x="6721629" y="3324761"/>
              <a:ext cx="320553" cy="460787"/>
            </a:xfrm>
            <a:custGeom>
              <a:avLst/>
              <a:gdLst/>
              <a:ahLst/>
              <a:cxnLst/>
              <a:rect l="l" t="t" r="r" b="b"/>
              <a:pathLst>
                <a:path w="16161" h="23231" extrusionOk="0">
                  <a:moveTo>
                    <a:pt x="5507" y="0"/>
                  </a:moveTo>
                  <a:cubicBezTo>
                    <a:pt x="5507" y="0"/>
                    <a:pt x="2629" y="1503"/>
                    <a:pt x="1046" y="4697"/>
                  </a:cubicBezTo>
                  <a:cubicBezTo>
                    <a:pt x="60" y="7602"/>
                    <a:pt x="1" y="10860"/>
                    <a:pt x="942" y="13789"/>
                  </a:cubicBezTo>
                  <a:cubicBezTo>
                    <a:pt x="2218" y="17770"/>
                    <a:pt x="5133" y="21081"/>
                    <a:pt x="8741" y="23230"/>
                  </a:cubicBezTo>
                  <a:lnTo>
                    <a:pt x="16160" y="16294"/>
                  </a:lnTo>
                  <a:lnTo>
                    <a:pt x="6730" y="651"/>
                  </a:lnTo>
                  <a:lnTo>
                    <a:pt x="55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1"/>
            <p:cNvSpPr/>
            <p:nvPr/>
          </p:nvSpPr>
          <p:spPr>
            <a:xfrm flipH="1">
              <a:off x="6465023" y="3337673"/>
              <a:ext cx="571367" cy="429190"/>
            </a:xfrm>
            <a:custGeom>
              <a:avLst/>
              <a:gdLst/>
              <a:ahLst/>
              <a:cxnLst/>
              <a:rect l="l" t="t" r="r" b="b"/>
              <a:pathLst>
                <a:path w="28806" h="21638" extrusionOk="0">
                  <a:moveTo>
                    <a:pt x="6437" y="0"/>
                  </a:moveTo>
                  <a:cubicBezTo>
                    <a:pt x="6437" y="0"/>
                    <a:pt x="1" y="4954"/>
                    <a:pt x="4563" y="12905"/>
                  </a:cubicBezTo>
                  <a:cubicBezTo>
                    <a:pt x="9124" y="20856"/>
                    <a:pt x="15381" y="21637"/>
                    <a:pt x="15381" y="21637"/>
                  </a:cubicBezTo>
                  <a:lnTo>
                    <a:pt x="28806" y="15771"/>
                  </a:lnTo>
                  <a:cubicBezTo>
                    <a:pt x="28806" y="15771"/>
                    <a:pt x="20855" y="7169"/>
                    <a:pt x="20725" y="6126"/>
                  </a:cubicBezTo>
                  <a:cubicBezTo>
                    <a:pt x="20595" y="5084"/>
                    <a:pt x="6437" y="0"/>
                    <a:pt x="6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1"/>
            <p:cNvSpPr/>
            <p:nvPr/>
          </p:nvSpPr>
          <p:spPr>
            <a:xfrm flipH="1">
              <a:off x="6423988" y="4048396"/>
              <a:ext cx="216816" cy="363972"/>
            </a:xfrm>
            <a:custGeom>
              <a:avLst/>
              <a:gdLst/>
              <a:ahLst/>
              <a:cxnLst/>
              <a:rect l="l" t="t" r="r" b="b"/>
              <a:pathLst>
                <a:path w="10931" h="18350" extrusionOk="0">
                  <a:moveTo>
                    <a:pt x="3383" y="0"/>
                  </a:moveTo>
                  <a:cubicBezTo>
                    <a:pt x="3026" y="4166"/>
                    <a:pt x="1272" y="10753"/>
                    <a:pt x="440" y="13712"/>
                  </a:cubicBezTo>
                  <a:cubicBezTo>
                    <a:pt x="440" y="13712"/>
                    <a:pt x="440" y="13713"/>
                    <a:pt x="437" y="13715"/>
                  </a:cubicBezTo>
                  <a:cubicBezTo>
                    <a:pt x="190" y="14601"/>
                    <a:pt x="25" y="15158"/>
                    <a:pt x="2" y="15229"/>
                  </a:cubicBezTo>
                  <a:lnTo>
                    <a:pt x="1" y="15238"/>
                  </a:lnTo>
                  <a:lnTo>
                    <a:pt x="1062" y="15768"/>
                  </a:lnTo>
                  <a:lnTo>
                    <a:pt x="6235" y="18350"/>
                  </a:lnTo>
                  <a:cubicBezTo>
                    <a:pt x="6235" y="18350"/>
                    <a:pt x="6356" y="17838"/>
                    <a:pt x="6561" y="17002"/>
                  </a:cubicBezTo>
                  <a:lnTo>
                    <a:pt x="6563" y="17002"/>
                  </a:lnTo>
                  <a:cubicBezTo>
                    <a:pt x="7325" y="13910"/>
                    <a:pt x="9237" y="6384"/>
                    <a:pt x="10382" y="3935"/>
                  </a:cubicBezTo>
                  <a:cubicBezTo>
                    <a:pt x="10538" y="3601"/>
                    <a:pt x="10725" y="3185"/>
                    <a:pt x="10930" y="2705"/>
                  </a:cubicBezTo>
                  <a:cubicBezTo>
                    <a:pt x="9704" y="2083"/>
                    <a:pt x="7719" y="1377"/>
                    <a:pt x="5963" y="804"/>
                  </a:cubicBezTo>
                  <a:cubicBezTo>
                    <a:pt x="4971" y="481"/>
                    <a:pt x="4052" y="199"/>
                    <a:pt x="3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1"/>
            <p:cNvSpPr/>
            <p:nvPr/>
          </p:nvSpPr>
          <p:spPr>
            <a:xfrm flipH="1">
              <a:off x="6385723" y="4320337"/>
              <a:ext cx="312203" cy="280665"/>
            </a:xfrm>
            <a:custGeom>
              <a:avLst/>
              <a:gdLst/>
              <a:ahLst/>
              <a:cxnLst/>
              <a:rect l="l" t="t" r="r" b="b"/>
              <a:pathLst>
                <a:path w="15740" h="14150" extrusionOk="0">
                  <a:moveTo>
                    <a:pt x="3320" y="1"/>
                  </a:moveTo>
                  <a:cubicBezTo>
                    <a:pt x="3320" y="1"/>
                    <a:pt x="3320" y="3"/>
                    <a:pt x="3317" y="4"/>
                  </a:cubicBezTo>
                  <a:cubicBezTo>
                    <a:pt x="3290" y="95"/>
                    <a:pt x="2835" y="1566"/>
                    <a:pt x="1441" y="2756"/>
                  </a:cubicBezTo>
                  <a:cubicBezTo>
                    <a:pt x="1" y="3984"/>
                    <a:pt x="181" y="5495"/>
                    <a:pt x="181" y="5495"/>
                  </a:cubicBezTo>
                  <a:cubicBezTo>
                    <a:pt x="181" y="5495"/>
                    <a:pt x="607" y="5792"/>
                    <a:pt x="1179" y="6185"/>
                  </a:cubicBezTo>
                  <a:cubicBezTo>
                    <a:pt x="2041" y="6776"/>
                    <a:pt x="3232" y="7584"/>
                    <a:pt x="3811" y="7942"/>
                  </a:cubicBezTo>
                  <a:cubicBezTo>
                    <a:pt x="4775" y="8533"/>
                    <a:pt x="13295" y="13424"/>
                    <a:pt x="14331" y="13942"/>
                  </a:cubicBezTo>
                  <a:cubicBezTo>
                    <a:pt x="14619" y="14085"/>
                    <a:pt x="14833" y="14149"/>
                    <a:pt x="14995" y="14149"/>
                  </a:cubicBezTo>
                  <a:cubicBezTo>
                    <a:pt x="15416" y="14149"/>
                    <a:pt x="15484" y="13715"/>
                    <a:pt x="15591" y="13126"/>
                  </a:cubicBezTo>
                  <a:cubicBezTo>
                    <a:pt x="15740" y="12313"/>
                    <a:pt x="12331" y="8533"/>
                    <a:pt x="11590" y="7866"/>
                  </a:cubicBezTo>
                  <a:cubicBezTo>
                    <a:pt x="10848" y="7200"/>
                    <a:pt x="10924" y="3050"/>
                    <a:pt x="10405" y="2748"/>
                  </a:cubicBezTo>
                  <a:cubicBezTo>
                    <a:pt x="10326" y="2702"/>
                    <a:pt x="10249" y="2683"/>
                    <a:pt x="10175" y="2683"/>
                  </a:cubicBezTo>
                  <a:cubicBezTo>
                    <a:pt x="9763" y="2683"/>
                    <a:pt x="9443" y="3291"/>
                    <a:pt x="9443" y="3291"/>
                  </a:cubicBezTo>
                  <a:lnTo>
                    <a:pt x="9441" y="3291"/>
                  </a:lnTo>
                  <a:cubicBezTo>
                    <a:pt x="9174" y="3356"/>
                    <a:pt x="8909" y="3385"/>
                    <a:pt x="8645" y="3385"/>
                  </a:cubicBezTo>
                  <a:cubicBezTo>
                    <a:pt x="6975" y="3385"/>
                    <a:pt x="5408" y="2189"/>
                    <a:pt x="4413" y="1219"/>
                  </a:cubicBezTo>
                  <a:cubicBezTo>
                    <a:pt x="3733" y="558"/>
                    <a:pt x="3320" y="1"/>
                    <a:pt x="3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1"/>
            <p:cNvSpPr/>
            <p:nvPr/>
          </p:nvSpPr>
          <p:spPr>
            <a:xfrm flipH="1">
              <a:off x="7423092" y="3886077"/>
              <a:ext cx="326563" cy="276659"/>
            </a:xfrm>
            <a:custGeom>
              <a:avLst/>
              <a:gdLst/>
              <a:ahLst/>
              <a:cxnLst/>
              <a:rect l="l" t="t" r="r" b="b"/>
              <a:pathLst>
                <a:path w="16464" h="13948" extrusionOk="0">
                  <a:moveTo>
                    <a:pt x="12443" y="0"/>
                  </a:moveTo>
                  <a:cubicBezTo>
                    <a:pt x="12443" y="0"/>
                    <a:pt x="11048" y="816"/>
                    <a:pt x="7929" y="3437"/>
                  </a:cubicBezTo>
                  <a:cubicBezTo>
                    <a:pt x="4274" y="5688"/>
                    <a:pt x="2215" y="6825"/>
                    <a:pt x="2215" y="6825"/>
                  </a:cubicBezTo>
                  <a:cubicBezTo>
                    <a:pt x="2215" y="6825"/>
                    <a:pt x="0" y="11928"/>
                    <a:pt x="2215" y="13947"/>
                  </a:cubicBezTo>
                  <a:lnTo>
                    <a:pt x="16464" y="6063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1"/>
            <p:cNvSpPr/>
            <p:nvPr/>
          </p:nvSpPr>
          <p:spPr>
            <a:xfrm flipH="1">
              <a:off x="7692325" y="3989272"/>
              <a:ext cx="182581" cy="346894"/>
            </a:xfrm>
            <a:custGeom>
              <a:avLst/>
              <a:gdLst/>
              <a:ahLst/>
              <a:cxnLst/>
              <a:rect l="l" t="t" r="r" b="b"/>
              <a:pathLst>
                <a:path w="9205" h="17489" extrusionOk="0">
                  <a:moveTo>
                    <a:pt x="4147" y="1"/>
                  </a:moveTo>
                  <a:cubicBezTo>
                    <a:pt x="3374" y="1"/>
                    <a:pt x="2869" y="268"/>
                    <a:pt x="2869" y="268"/>
                  </a:cubicBezTo>
                  <a:lnTo>
                    <a:pt x="2868" y="268"/>
                  </a:lnTo>
                  <a:cubicBezTo>
                    <a:pt x="2868" y="268"/>
                    <a:pt x="2099" y="3423"/>
                    <a:pt x="1892" y="4534"/>
                  </a:cubicBezTo>
                  <a:cubicBezTo>
                    <a:pt x="1686" y="5647"/>
                    <a:pt x="187" y="15354"/>
                    <a:pt x="75" y="16509"/>
                  </a:cubicBezTo>
                  <a:cubicBezTo>
                    <a:pt x="1" y="17288"/>
                    <a:pt x="209" y="17488"/>
                    <a:pt x="603" y="17488"/>
                  </a:cubicBezTo>
                  <a:cubicBezTo>
                    <a:pt x="792" y="17488"/>
                    <a:pt x="1024" y="17442"/>
                    <a:pt x="1288" y="17392"/>
                  </a:cubicBezTo>
                  <a:cubicBezTo>
                    <a:pt x="2103" y="17236"/>
                    <a:pt x="4403" y="12698"/>
                    <a:pt x="4758" y="11767"/>
                  </a:cubicBezTo>
                  <a:cubicBezTo>
                    <a:pt x="5114" y="10836"/>
                    <a:pt x="9012" y="9414"/>
                    <a:pt x="9108" y="8820"/>
                  </a:cubicBezTo>
                  <a:cubicBezTo>
                    <a:pt x="9205" y="8228"/>
                    <a:pt x="8256" y="8119"/>
                    <a:pt x="8256" y="8119"/>
                  </a:cubicBezTo>
                  <a:cubicBezTo>
                    <a:pt x="6428" y="5489"/>
                    <a:pt x="9125" y="1221"/>
                    <a:pt x="9125" y="1221"/>
                  </a:cubicBezTo>
                  <a:lnTo>
                    <a:pt x="9125" y="1221"/>
                  </a:lnTo>
                  <a:cubicBezTo>
                    <a:pt x="9125" y="1221"/>
                    <a:pt x="9038" y="1229"/>
                    <a:pt x="8882" y="1229"/>
                  </a:cubicBezTo>
                  <a:cubicBezTo>
                    <a:pt x="8377" y="1229"/>
                    <a:pt x="7152" y="1148"/>
                    <a:pt x="5880" y="458"/>
                  </a:cubicBezTo>
                  <a:cubicBezTo>
                    <a:pt x="5235" y="108"/>
                    <a:pt x="4637" y="1"/>
                    <a:pt x="4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1"/>
            <p:cNvSpPr/>
            <p:nvPr/>
          </p:nvSpPr>
          <p:spPr>
            <a:xfrm flipH="1">
              <a:off x="6329890" y="2752061"/>
              <a:ext cx="669451" cy="756785"/>
            </a:xfrm>
            <a:custGeom>
              <a:avLst/>
              <a:gdLst/>
              <a:ahLst/>
              <a:cxnLst/>
              <a:rect l="l" t="t" r="r" b="b"/>
              <a:pathLst>
                <a:path w="33751" h="38154" extrusionOk="0">
                  <a:moveTo>
                    <a:pt x="15429" y="0"/>
                  </a:moveTo>
                  <a:cubicBezTo>
                    <a:pt x="12768" y="0"/>
                    <a:pt x="10403" y="392"/>
                    <a:pt x="10403" y="392"/>
                  </a:cubicBezTo>
                  <a:cubicBezTo>
                    <a:pt x="10204" y="376"/>
                    <a:pt x="9977" y="369"/>
                    <a:pt x="9728" y="369"/>
                  </a:cubicBezTo>
                  <a:cubicBezTo>
                    <a:pt x="7353" y="369"/>
                    <a:pt x="3004" y="1025"/>
                    <a:pt x="3004" y="1025"/>
                  </a:cubicBezTo>
                  <a:lnTo>
                    <a:pt x="5348" y="10466"/>
                  </a:lnTo>
                  <a:lnTo>
                    <a:pt x="8021" y="10466"/>
                  </a:lnTo>
                  <a:cubicBezTo>
                    <a:pt x="8021" y="10466"/>
                    <a:pt x="7435" y="20825"/>
                    <a:pt x="6054" y="23164"/>
                  </a:cubicBezTo>
                  <a:cubicBezTo>
                    <a:pt x="4673" y="25503"/>
                    <a:pt x="1" y="30348"/>
                    <a:pt x="1" y="30348"/>
                  </a:cubicBezTo>
                  <a:cubicBezTo>
                    <a:pt x="1" y="30348"/>
                    <a:pt x="4760" y="34099"/>
                    <a:pt x="7018" y="35110"/>
                  </a:cubicBezTo>
                  <a:cubicBezTo>
                    <a:pt x="10193" y="36529"/>
                    <a:pt x="10276" y="36586"/>
                    <a:pt x="12949" y="37783"/>
                  </a:cubicBezTo>
                  <a:cubicBezTo>
                    <a:pt x="13545" y="38050"/>
                    <a:pt x="14207" y="38153"/>
                    <a:pt x="14875" y="38153"/>
                  </a:cubicBezTo>
                  <a:cubicBezTo>
                    <a:pt x="17207" y="38153"/>
                    <a:pt x="19623" y="36892"/>
                    <a:pt x="19623" y="36892"/>
                  </a:cubicBezTo>
                  <a:cubicBezTo>
                    <a:pt x="19623" y="36892"/>
                    <a:pt x="19633" y="33523"/>
                    <a:pt x="19967" y="32019"/>
                  </a:cubicBezTo>
                  <a:cubicBezTo>
                    <a:pt x="20300" y="30515"/>
                    <a:pt x="22139" y="26422"/>
                    <a:pt x="22975" y="24416"/>
                  </a:cubicBezTo>
                  <a:cubicBezTo>
                    <a:pt x="23810" y="22412"/>
                    <a:pt x="26316" y="20073"/>
                    <a:pt x="26316" y="20073"/>
                  </a:cubicBezTo>
                  <a:cubicBezTo>
                    <a:pt x="26316" y="20073"/>
                    <a:pt x="27235" y="20239"/>
                    <a:pt x="29490" y="20490"/>
                  </a:cubicBezTo>
                  <a:cubicBezTo>
                    <a:pt x="29619" y="20504"/>
                    <a:pt x="29746" y="20511"/>
                    <a:pt x="29872" y="20511"/>
                  </a:cubicBezTo>
                  <a:cubicBezTo>
                    <a:pt x="31967" y="20511"/>
                    <a:pt x="33751" y="18652"/>
                    <a:pt x="33751" y="18652"/>
                  </a:cubicBezTo>
                  <a:cubicBezTo>
                    <a:pt x="33751" y="18652"/>
                    <a:pt x="31830" y="10382"/>
                    <a:pt x="31496" y="9797"/>
                  </a:cubicBezTo>
                  <a:cubicBezTo>
                    <a:pt x="31217" y="9310"/>
                    <a:pt x="29504" y="7393"/>
                    <a:pt x="27324" y="7393"/>
                  </a:cubicBezTo>
                  <a:cubicBezTo>
                    <a:pt x="26883" y="7393"/>
                    <a:pt x="26424" y="7471"/>
                    <a:pt x="25953" y="7655"/>
                  </a:cubicBezTo>
                  <a:cubicBezTo>
                    <a:pt x="25639" y="7778"/>
                    <a:pt x="25352" y="7834"/>
                    <a:pt x="25090" y="7834"/>
                  </a:cubicBezTo>
                  <a:cubicBezTo>
                    <a:pt x="22425" y="7834"/>
                    <a:pt x="22293" y="2058"/>
                    <a:pt x="22293" y="2058"/>
                  </a:cubicBezTo>
                  <a:cubicBezTo>
                    <a:pt x="21164" y="408"/>
                    <a:pt x="18143" y="0"/>
                    <a:pt x="15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1"/>
            <p:cNvSpPr/>
            <p:nvPr/>
          </p:nvSpPr>
          <p:spPr>
            <a:xfrm flipH="1">
              <a:off x="6613885" y="4426825"/>
              <a:ext cx="79459" cy="60556"/>
            </a:xfrm>
            <a:custGeom>
              <a:avLst/>
              <a:gdLst/>
              <a:ahLst/>
              <a:cxnLst/>
              <a:rect l="l" t="t" r="r" b="b"/>
              <a:pathLst>
                <a:path w="4006" h="3053" extrusionOk="0">
                  <a:moveTo>
                    <a:pt x="0" y="1"/>
                  </a:moveTo>
                  <a:lnTo>
                    <a:pt x="118" y="83"/>
                  </a:lnTo>
                  <a:lnTo>
                    <a:pt x="118" y="83"/>
                  </a:lnTo>
                  <a:cubicBezTo>
                    <a:pt x="82" y="52"/>
                    <a:pt x="43" y="24"/>
                    <a:pt x="0" y="1"/>
                  </a:cubicBezTo>
                  <a:close/>
                  <a:moveTo>
                    <a:pt x="118" y="83"/>
                  </a:moveTo>
                  <a:cubicBezTo>
                    <a:pt x="336" y="277"/>
                    <a:pt x="414" y="609"/>
                    <a:pt x="484" y="905"/>
                  </a:cubicBezTo>
                  <a:cubicBezTo>
                    <a:pt x="563" y="1248"/>
                    <a:pt x="713" y="1640"/>
                    <a:pt x="1053" y="1734"/>
                  </a:cubicBezTo>
                  <a:cubicBezTo>
                    <a:pt x="1108" y="1749"/>
                    <a:pt x="1164" y="1756"/>
                    <a:pt x="1221" y="1756"/>
                  </a:cubicBezTo>
                  <a:cubicBezTo>
                    <a:pt x="1457" y="1756"/>
                    <a:pt x="1704" y="1649"/>
                    <a:pt x="1933" y="1649"/>
                  </a:cubicBezTo>
                  <a:cubicBezTo>
                    <a:pt x="2018" y="1649"/>
                    <a:pt x="2100" y="1664"/>
                    <a:pt x="2179" y="1705"/>
                  </a:cubicBezTo>
                  <a:cubicBezTo>
                    <a:pt x="2093" y="2157"/>
                    <a:pt x="2312" y="2653"/>
                    <a:pt x="2707" y="2893"/>
                  </a:cubicBezTo>
                  <a:cubicBezTo>
                    <a:pt x="2883" y="3000"/>
                    <a:pt x="3089" y="3052"/>
                    <a:pt x="3294" y="3052"/>
                  </a:cubicBezTo>
                  <a:cubicBezTo>
                    <a:pt x="3549" y="3052"/>
                    <a:pt x="3805" y="2972"/>
                    <a:pt x="4005" y="2813"/>
                  </a:cubicBezTo>
                  <a:lnTo>
                    <a:pt x="118" y="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1"/>
            <p:cNvSpPr/>
            <p:nvPr/>
          </p:nvSpPr>
          <p:spPr>
            <a:xfrm flipH="1">
              <a:off x="6410723" y="4516513"/>
              <a:ext cx="142118" cy="87492"/>
            </a:xfrm>
            <a:custGeom>
              <a:avLst/>
              <a:gdLst/>
              <a:ahLst/>
              <a:cxnLst/>
              <a:rect l="l" t="t" r="r" b="b"/>
              <a:pathLst>
                <a:path w="7165" h="4411" extrusionOk="0">
                  <a:moveTo>
                    <a:pt x="135" y="0"/>
                  </a:moveTo>
                  <a:lnTo>
                    <a:pt x="135" y="0"/>
                  </a:lnTo>
                  <a:cubicBezTo>
                    <a:pt x="0" y="745"/>
                    <a:pt x="604" y="1538"/>
                    <a:pt x="1357" y="1607"/>
                  </a:cubicBezTo>
                  <a:cubicBezTo>
                    <a:pt x="1576" y="1627"/>
                    <a:pt x="1824" y="1603"/>
                    <a:pt x="1986" y="1753"/>
                  </a:cubicBezTo>
                  <a:cubicBezTo>
                    <a:pt x="2217" y="1966"/>
                    <a:pt x="2112" y="2395"/>
                    <a:pt x="2345" y="2606"/>
                  </a:cubicBezTo>
                  <a:cubicBezTo>
                    <a:pt x="2438" y="2690"/>
                    <a:pt x="2555" y="2717"/>
                    <a:pt x="2682" y="2717"/>
                  </a:cubicBezTo>
                  <a:cubicBezTo>
                    <a:pt x="2905" y="2717"/>
                    <a:pt x="3160" y="2634"/>
                    <a:pt x="3375" y="2634"/>
                  </a:cubicBezTo>
                  <a:cubicBezTo>
                    <a:pt x="3513" y="2634"/>
                    <a:pt x="3634" y="2668"/>
                    <a:pt x="3720" y="2780"/>
                  </a:cubicBezTo>
                  <a:cubicBezTo>
                    <a:pt x="3897" y="3009"/>
                    <a:pt x="3735" y="3383"/>
                    <a:pt x="3918" y="3607"/>
                  </a:cubicBezTo>
                  <a:cubicBezTo>
                    <a:pt x="4002" y="3709"/>
                    <a:pt x="4116" y="3741"/>
                    <a:pt x="4243" y="3741"/>
                  </a:cubicBezTo>
                  <a:cubicBezTo>
                    <a:pt x="4451" y="3741"/>
                    <a:pt x="4696" y="3656"/>
                    <a:pt x="4912" y="3653"/>
                  </a:cubicBezTo>
                  <a:cubicBezTo>
                    <a:pt x="4915" y="3653"/>
                    <a:pt x="4918" y="3653"/>
                    <a:pt x="4921" y="3653"/>
                  </a:cubicBezTo>
                  <a:cubicBezTo>
                    <a:pt x="5206" y="3653"/>
                    <a:pt x="5465" y="3813"/>
                    <a:pt x="5697" y="3979"/>
                  </a:cubicBezTo>
                  <a:cubicBezTo>
                    <a:pt x="5931" y="4149"/>
                    <a:pt x="6166" y="4335"/>
                    <a:pt x="6449" y="4395"/>
                  </a:cubicBezTo>
                  <a:cubicBezTo>
                    <a:pt x="6496" y="4405"/>
                    <a:pt x="6546" y="4410"/>
                    <a:pt x="6596" y="4410"/>
                  </a:cubicBezTo>
                  <a:cubicBezTo>
                    <a:pt x="6840" y="4410"/>
                    <a:pt x="7091" y="4291"/>
                    <a:pt x="7165" y="4064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1"/>
            <p:cNvSpPr/>
            <p:nvPr/>
          </p:nvSpPr>
          <p:spPr>
            <a:xfrm flipH="1">
              <a:off x="7855190" y="4206154"/>
              <a:ext cx="31835" cy="120299"/>
            </a:xfrm>
            <a:custGeom>
              <a:avLst/>
              <a:gdLst/>
              <a:ahLst/>
              <a:cxnLst/>
              <a:rect l="l" t="t" r="r" b="b"/>
              <a:pathLst>
                <a:path w="1605" h="6065" extrusionOk="0">
                  <a:moveTo>
                    <a:pt x="1279" y="0"/>
                  </a:moveTo>
                  <a:cubicBezTo>
                    <a:pt x="1180" y="0"/>
                    <a:pt x="1080" y="26"/>
                    <a:pt x="995" y="77"/>
                  </a:cubicBezTo>
                  <a:cubicBezTo>
                    <a:pt x="810" y="188"/>
                    <a:pt x="702" y="414"/>
                    <a:pt x="732" y="628"/>
                  </a:cubicBezTo>
                  <a:cubicBezTo>
                    <a:pt x="768" y="890"/>
                    <a:pt x="981" y="1088"/>
                    <a:pt x="1138" y="1303"/>
                  </a:cubicBezTo>
                  <a:cubicBezTo>
                    <a:pt x="1295" y="1517"/>
                    <a:pt x="1393" y="1839"/>
                    <a:pt x="1210" y="2031"/>
                  </a:cubicBezTo>
                  <a:cubicBezTo>
                    <a:pt x="1026" y="2224"/>
                    <a:pt x="667" y="2167"/>
                    <a:pt x="510" y="2381"/>
                  </a:cubicBezTo>
                  <a:cubicBezTo>
                    <a:pt x="364" y="2580"/>
                    <a:pt x="497" y="2859"/>
                    <a:pt x="654" y="3047"/>
                  </a:cubicBezTo>
                  <a:cubicBezTo>
                    <a:pt x="812" y="3235"/>
                    <a:pt x="1009" y="3436"/>
                    <a:pt x="987" y="3680"/>
                  </a:cubicBezTo>
                  <a:cubicBezTo>
                    <a:pt x="944" y="4145"/>
                    <a:pt x="194" y="4239"/>
                    <a:pt x="86" y="4693"/>
                  </a:cubicBezTo>
                  <a:cubicBezTo>
                    <a:pt x="0" y="5057"/>
                    <a:pt x="383" y="5348"/>
                    <a:pt x="712" y="5527"/>
                  </a:cubicBezTo>
                  <a:cubicBezTo>
                    <a:pt x="686" y="5706"/>
                    <a:pt x="662" y="5885"/>
                    <a:pt x="636" y="6064"/>
                  </a:cubicBezTo>
                  <a:lnTo>
                    <a:pt x="1605" y="102"/>
                  </a:lnTo>
                  <a:cubicBezTo>
                    <a:pt x="1511" y="34"/>
                    <a:pt x="1395" y="0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1"/>
            <p:cNvSpPr/>
            <p:nvPr/>
          </p:nvSpPr>
          <p:spPr>
            <a:xfrm flipH="1">
              <a:off x="7821869" y="4007321"/>
              <a:ext cx="33958" cy="102269"/>
            </a:xfrm>
            <a:custGeom>
              <a:avLst/>
              <a:gdLst/>
              <a:ahLst/>
              <a:cxnLst/>
              <a:rect l="l" t="t" r="r" b="b"/>
              <a:pathLst>
                <a:path w="1712" h="5156" extrusionOk="0">
                  <a:moveTo>
                    <a:pt x="1376" y="0"/>
                  </a:moveTo>
                  <a:cubicBezTo>
                    <a:pt x="1295" y="0"/>
                    <a:pt x="1214" y="20"/>
                    <a:pt x="1143" y="60"/>
                  </a:cubicBezTo>
                  <a:cubicBezTo>
                    <a:pt x="964" y="160"/>
                    <a:pt x="865" y="382"/>
                    <a:pt x="906" y="582"/>
                  </a:cubicBezTo>
                  <a:cubicBezTo>
                    <a:pt x="945" y="759"/>
                    <a:pt x="1076" y="899"/>
                    <a:pt x="1171" y="1052"/>
                  </a:cubicBezTo>
                  <a:cubicBezTo>
                    <a:pt x="1267" y="1205"/>
                    <a:pt x="1326" y="1415"/>
                    <a:pt x="1217" y="1560"/>
                  </a:cubicBezTo>
                  <a:cubicBezTo>
                    <a:pt x="1035" y="1800"/>
                    <a:pt x="580" y="1641"/>
                    <a:pt x="401" y="1884"/>
                  </a:cubicBezTo>
                  <a:cubicBezTo>
                    <a:pt x="277" y="2050"/>
                    <a:pt x="378" y="2287"/>
                    <a:pt x="497" y="2458"/>
                  </a:cubicBezTo>
                  <a:cubicBezTo>
                    <a:pt x="616" y="2628"/>
                    <a:pt x="762" y="2818"/>
                    <a:pt x="718" y="3022"/>
                  </a:cubicBezTo>
                  <a:cubicBezTo>
                    <a:pt x="648" y="3342"/>
                    <a:pt x="171" y="3424"/>
                    <a:pt x="79" y="3738"/>
                  </a:cubicBezTo>
                  <a:cubicBezTo>
                    <a:pt x="0" y="4000"/>
                    <a:pt x="229" y="4240"/>
                    <a:pt x="421" y="4436"/>
                  </a:cubicBezTo>
                  <a:cubicBezTo>
                    <a:pt x="536" y="4555"/>
                    <a:pt x="646" y="4716"/>
                    <a:pt x="676" y="4872"/>
                  </a:cubicBezTo>
                  <a:lnTo>
                    <a:pt x="676" y="4872"/>
                  </a:lnTo>
                  <a:lnTo>
                    <a:pt x="1711" y="128"/>
                  </a:lnTo>
                  <a:cubicBezTo>
                    <a:pt x="1622" y="44"/>
                    <a:pt x="1499" y="0"/>
                    <a:pt x="1376" y="0"/>
                  </a:cubicBezTo>
                  <a:close/>
                  <a:moveTo>
                    <a:pt x="676" y="4872"/>
                  </a:moveTo>
                  <a:lnTo>
                    <a:pt x="615" y="5155"/>
                  </a:lnTo>
                  <a:cubicBezTo>
                    <a:pt x="682" y="5072"/>
                    <a:pt x="696" y="4973"/>
                    <a:pt x="676" y="48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1"/>
            <p:cNvSpPr/>
            <p:nvPr/>
          </p:nvSpPr>
          <p:spPr>
            <a:xfrm flipH="1">
              <a:off x="6163162" y="2568995"/>
              <a:ext cx="408343" cy="349671"/>
            </a:xfrm>
            <a:custGeom>
              <a:avLst/>
              <a:gdLst/>
              <a:ahLst/>
              <a:cxnLst/>
              <a:rect l="l" t="t" r="r" b="b"/>
              <a:pathLst>
                <a:path w="20587" h="17629" extrusionOk="0">
                  <a:moveTo>
                    <a:pt x="11058" y="0"/>
                  </a:moveTo>
                  <a:cubicBezTo>
                    <a:pt x="10634" y="0"/>
                    <a:pt x="10209" y="42"/>
                    <a:pt x="9786" y="129"/>
                  </a:cubicBezTo>
                  <a:cubicBezTo>
                    <a:pt x="4552" y="1215"/>
                    <a:pt x="4361" y="6702"/>
                    <a:pt x="3212" y="8298"/>
                  </a:cubicBezTo>
                  <a:cubicBezTo>
                    <a:pt x="2063" y="9895"/>
                    <a:pt x="731" y="10636"/>
                    <a:pt x="731" y="10636"/>
                  </a:cubicBezTo>
                  <a:cubicBezTo>
                    <a:pt x="0" y="16907"/>
                    <a:pt x="3433" y="17628"/>
                    <a:pt x="5051" y="17628"/>
                  </a:cubicBezTo>
                  <a:cubicBezTo>
                    <a:pt x="5535" y="17628"/>
                    <a:pt x="5856" y="17564"/>
                    <a:pt x="5856" y="17564"/>
                  </a:cubicBezTo>
                  <a:cubicBezTo>
                    <a:pt x="5856" y="17564"/>
                    <a:pt x="6135" y="17008"/>
                    <a:pt x="6542" y="16531"/>
                  </a:cubicBezTo>
                  <a:cubicBezTo>
                    <a:pt x="6844" y="16173"/>
                    <a:pt x="7219" y="15861"/>
                    <a:pt x="7604" y="15861"/>
                  </a:cubicBezTo>
                  <a:cubicBezTo>
                    <a:pt x="7822" y="15861"/>
                    <a:pt x="8043" y="15962"/>
                    <a:pt x="8256" y="16211"/>
                  </a:cubicBezTo>
                  <a:cubicBezTo>
                    <a:pt x="8457" y="16449"/>
                    <a:pt x="8652" y="16649"/>
                    <a:pt x="8839" y="16809"/>
                  </a:cubicBezTo>
                  <a:cubicBezTo>
                    <a:pt x="9539" y="17417"/>
                    <a:pt x="10186" y="17565"/>
                    <a:pt x="11029" y="17565"/>
                  </a:cubicBezTo>
                  <a:cubicBezTo>
                    <a:pt x="11182" y="17565"/>
                    <a:pt x="11341" y="17561"/>
                    <a:pt x="11509" y="17553"/>
                  </a:cubicBezTo>
                  <a:cubicBezTo>
                    <a:pt x="12849" y="17486"/>
                    <a:pt x="16423" y="13468"/>
                    <a:pt x="18591" y="9256"/>
                  </a:cubicBezTo>
                  <a:cubicBezTo>
                    <a:pt x="20586" y="5383"/>
                    <a:pt x="15893" y="0"/>
                    <a:pt x="11058" y="0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1"/>
            <p:cNvSpPr/>
            <p:nvPr/>
          </p:nvSpPr>
          <p:spPr>
            <a:xfrm flipH="1">
              <a:off x="6237618" y="2807814"/>
              <a:ext cx="54963" cy="75294"/>
            </a:xfrm>
            <a:custGeom>
              <a:avLst/>
              <a:gdLst/>
              <a:ahLst/>
              <a:cxnLst/>
              <a:rect l="l" t="t" r="r" b="b"/>
              <a:pathLst>
                <a:path w="2771" h="3796" extrusionOk="0">
                  <a:moveTo>
                    <a:pt x="2770" y="0"/>
                  </a:moveTo>
                  <a:lnTo>
                    <a:pt x="1" y="3088"/>
                  </a:lnTo>
                  <a:cubicBezTo>
                    <a:pt x="232" y="3423"/>
                    <a:pt x="559" y="3795"/>
                    <a:pt x="940" y="3795"/>
                  </a:cubicBezTo>
                  <a:cubicBezTo>
                    <a:pt x="989" y="3795"/>
                    <a:pt x="1038" y="3789"/>
                    <a:pt x="1089" y="3776"/>
                  </a:cubicBezTo>
                  <a:cubicBezTo>
                    <a:pt x="1328" y="3713"/>
                    <a:pt x="1502" y="3497"/>
                    <a:pt x="1590" y="3266"/>
                  </a:cubicBezTo>
                  <a:cubicBezTo>
                    <a:pt x="1677" y="3034"/>
                    <a:pt x="1695" y="2782"/>
                    <a:pt x="1728" y="2537"/>
                  </a:cubicBezTo>
                  <a:cubicBezTo>
                    <a:pt x="1852" y="1621"/>
                    <a:pt x="2215" y="739"/>
                    <a:pt x="2770" y="0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1"/>
            <p:cNvSpPr/>
            <p:nvPr/>
          </p:nvSpPr>
          <p:spPr>
            <a:xfrm flipH="1">
              <a:off x="6396170" y="2819020"/>
              <a:ext cx="52543" cy="83386"/>
            </a:xfrm>
            <a:custGeom>
              <a:avLst/>
              <a:gdLst/>
              <a:ahLst/>
              <a:cxnLst/>
              <a:rect l="l" t="t" r="r" b="b"/>
              <a:pathLst>
                <a:path w="2649" h="4204" extrusionOk="0">
                  <a:moveTo>
                    <a:pt x="958" y="1"/>
                  </a:moveTo>
                  <a:cubicBezTo>
                    <a:pt x="206" y="1140"/>
                    <a:pt x="0" y="2609"/>
                    <a:pt x="351" y="3925"/>
                  </a:cubicBezTo>
                  <a:cubicBezTo>
                    <a:pt x="653" y="3567"/>
                    <a:pt x="1028" y="3255"/>
                    <a:pt x="1413" y="3255"/>
                  </a:cubicBezTo>
                  <a:cubicBezTo>
                    <a:pt x="1631" y="3255"/>
                    <a:pt x="1852" y="3356"/>
                    <a:pt x="2065" y="3605"/>
                  </a:cubicBezTo>
                  <a:cubicBezTo>
                    <a:pt x="2266" y="3843"/>
                    <a:pt x="2461" y="4043"/>
                    <a:pt x="2648" y="4203"/>
                  </a:cubicBezTo>
                  <a:cubicBezTo>
                    <a:pt x="1844" y="2917"/>
                    <a:pt x="1268" y="1486"/>
                    <a:pt x="958" y="1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1"/>
            <p:cNvSpPr/>
            <p:nvPr/>
          </p:nvSpPr>
          <p:spPr>
            <a:xfrm flipH="1">
              <a:off x="6168678" y="2551700"/>
              <a:ext cx="362207" cy="252063"/>
            </a:xfrm>
            <a:custGeom>
              <a:avLst/>
              <a:gdLst/>
              <a:ahLst/>
              <a:cxnLst/>
              <a:rect l="l" t="t" r="r" b="b"/>
              <a:pathLst>
                <a:path w="18261" h="12708" extrusionOk="0">
                  <a:moveTo>
                    <a:pt x="11314" y="1"/>
                  </a:moveTo>
                  <a:cubicBezTo>
                    <a:pt x="11293" y="1"/>
                    <a:pt x="11272" y="1"/>
                    <a:pt x="11251" y="2"/>
                  </a:cubicBezTo>
                  <a:cubicBezTo>
                    <a:pt x="11433" y="42"/>
                    <a:pt x="11580" y="204"/>
                    <a:pt x="11601" y="388"/>
                  </a:cubicBezTo>
                  <a:cubicBezTo>
                    <a:pt x="10765" y="297"/>
                    <a:pt x="9896" y="215"/>
                    <a:pt x="9039" y="215"/>
                  </a:cubicBezTo>
                  <a:cubicBezTo>
                    <a:pt x="7540" y="215"/>
                    <a:pt x="6080" y="467"/>
                    <a:pt x="4911" y="1362"/>
                  </a:cubicBezTo>
                  <a:cubicBezTo>
                    <a:pt x="3314" y="1964"/>
                    <a:pt x="2050" y="3382"/>
                    <a:pt x="1633" y="5038"/>
                  </a:cubicBezTo>
                  <a:cubicBezTo>
                    <a:pt x="1437" y="5817"/>
                    <a:pt x="1415" y="6648"/>
                    <a:pt x="1073" y="7375"/>
                  </a:cubicBezTo>
                  <a:cubicBezTo>
                    <a:pt x="843" y="7861"/>
                    <a:pt x="482" y="8274"/>
                    <a:pt x="262" y="8765"/>
                  </a:cubicBezTo>
                  <a:cubicBezTo>
                    <a:pt x="44" y="9254"/>
                    <a:pt x="1" y="9890"/>
                    <a:pt x="372" y="10277"/>
                  </a:cubicBezTo>
                  <a:cubicBezTo>
                    <a:pt x="502" y="10413"/>
                    <a:pt x="698" y="10453"/>
                    <a:pt x="913" y="10453"/>
                  </a:cubicBezTo>
                  <a:cubicBezTo>
                    <a:pt x="1182" y="10453"/>
                    <a:pt x="1481" y="10389"/>
                    <a:pt x="1716" y="10372"/>
                  </a:cubicBezTo>
                  <a:cubicBezTo>
                    <a:pt x="1814" y="10364"/>
                    <a:pt x="1916" y="10359"/>
                    <a:pt x="2017" y="10359"/>
                  </a:cubicBezTo>
                  <a:cubicBezTo>
                    <a:pt x="2350" y="10359"/>
                    <a:pt x="2683" y="10417"/>
                    <a:pt x="2918" y="10640"/>
                  </a:cubicBezTo>
                  <a:cubicBezTo>
                    <a:pt x="3113" y="10824"/>
                    <a:pt x="3202" y="11089"/>
                    <a:pt x="3325" y="11327"/>
                  </a:cubicBezTo>
                  <a:cubicBezTo>
                    <a:pt x="3758" y="12170"/>
                    <a:pt x="4730" y="12708"/>
                    <a:pt x="5679" y="12708"/>
                  </a:cubicBezTo>
                  <a:cubicBezTo>
                    <a:pt x="5740" y="12708"/>
                    <a:pt x="5801" y="12706"/>
                    <a:pt x="5862" y="12701"/>
                  </a:cubicBezTo>
                  <a:cubicBezTo>
                    <a:pt x="5608" y="12225"/>
                    <a:pt x="5416" y="11695"/>
                    <a:pt x="5449" y="11158"/>
                  </a:cubicBezTo>
                  <a:cubicBezTo>
                    <a:pt x="5484" y="10619"/>
                    <a:pt x="5781" y="10074"/>
                    <a:pt x="6277" y="9863"/>
                  </a:cubicBezTo>
                  <a:cubicBezTo>
                    <a:pt x="6401" y="9810"/>
                    <a:pt x="6537" y="9785"/>
                    <a:pt x="6672" y="9785"/>
                  </a:cubicBezTo>
                  <a:cubicBezTo>
                    <a:pt x="7079" y="9785"/>
                    <a:pt x="7489" y="10011"/>
                    <a:pt x="7612" y="10396"/>
                  </a:cubicBezTo>
                  <a:cubicBezTo>
                    <a:pt x="7673" y="10584"/>
                    <a:pt x="7782" y="10772"/>
                    <a:pt x="7980" y="10772"/>
                  </a:cubicBezTo>
                  <a:cubicBezTo>
                    <a:pt x="8072" y="10772"/>
                    <a:pt x="8184" y="10732"/>
                    <a:pt x="8319" y="10632"/>
                  </a:cubicBezTo>
                  <a:cubicBezTo>
                    <a:pt x="8808" y="10267"/>
                    <a:pt x="10706" y="8291"/>
                    <a:pt x="11206" y="7943"/>
                  </a:cubicBezTo>
                  <a:cubicBezTo>
                    <a:pt x="11861" y="7487"/>
                    <a:pt x="12079" y="7253"/>
                    <a:pt x="12477" y="7253"/>
                  </a:cubicBezTo>
                  <a:cubicBezTo>
                    <a:pt x="12636" y="7253"/>
                    <a:pt x="12823" y="7290"/>
                    <a:pt x="13078" y="7365"/>
                  </a:cubicBezTo>
                  <a:cubicBezTo>
                    <a:pt x="14030" y="7645"/>
                    <a:pt x="14651" y="9544"/>
                    <a:pt x="15597" y="9544"/>
                  </a:cubicBezTo>
                  <a:cubicBezTo>
                    <a:pt x="15634" y="9544"/>
                    <a:pt x="15672" y="9541"/>
                    <a:pt x="15710" y="9535"/>
                  </a:cubicBezTo>
                  <a:cubicBezTo>
                    <a:pt x="15713" y="9628"/>
                    <a:pt x="15714" y="9720"/>
                    <a:pt x="15721" y="9814"/>
                  </a:cubicBezTo>
                  <a:cubicBezTo>
                    <a:pt x="15742" y="10069"/>
                    <a:pt x="15784" y="10328"/>
                    <a:pt x="15910" y="10551"/>
                  </a:cubicBezTo>
                  <a:cubicBezTo>
                    <a:pt x="16037" y="10773"/>
                    <a:pt x="16259" y="10954"/>
                    <a:pt x="16515" y="10972"/>
                  </a:cubicBezTo>
                  <a:cubicBezTo>
                    <a:pt x="16530" y="10973"/>
                    <a:pt x="16545" y="10973"/>
                    <a:pt x="16559" y="10973"/>
                  </a:cubicBezTo>
                  <a:cubicBezTo>
                    <a:pt x="16961" y="10973"/>
                    <a:pt x="17266" y="10590"/>
                    <a:pt x="17455" y="10226"/>
                  </a:cubicBezTo>
                  <a:cubicBezTo>
                    <a:pt x="18227" y="8733"/>
                    <a:pt x="18260" y="6883"/>
                    <a:pt x="17553" y="5360"/>
                  </a:cubicBezTo>
                  <a:cubicBezTo>
                    <a:pt x="17245" y="4009"/>
                    <a:pt x="16423" y="2773"/>
                    <a:pt x="15267" y="2004"/>
                  </a:cubicBezTo>
                  <a:cubicBezTo>
                    <a:pt x="14061" y="1201"/>
                    <a:pt x="12760" y="1"/>
                    <a:pt x="1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7" name="Google Shape;1477;p51"/>
            <p:cNvGrpSpPr/>
            <p:nvPr/>
          </p:nvGrpSpPr>
          <p:grpSpPr>
            <a:xfrm>
              <a:off x="5992932" y="4244176"/>
              <a:ext cx="337532" cy="337532"/>
              <a:chOff x="5992932" y="4244176"/>
              <a:chExt cx="337532" cy="337532"/>
            </a:xfrm>
          </p:grpSpPr>
          <p:sp>
            <p:nvSpPr>
              <p:cNvPr id="1478" name="Google Shape;1478;p51"/>
              <p:cNvSpPr/>
              <p:nvPr/>
            </p:nvSpPr>
            <p:spPr>
              <a:xfrm flipH="1">
                <a:off x="5992932" y="4244176"/>
                <a:ext cx="337532" cy="337532"/>
              </a:xfrm>
              <a:custGeom>
                <a:avLst/>
                <a:gdLst/>
                <a:ahLst/>
                <a:cxnLst/>
                <a:rect l="l" t="t" r="r" b="b"/>
                <a:pathLst>
                  <a:path w="17017" h="17017" extrusionOk="0">
                    <a:moveTo>
                      <a:pt x="8509" y="0"/>
                    </a:moveTo>
                    <a:cubicBezTo>
                      <a:pt x="3810" y="0"/>
                      <a:pt x="1" y="3809"/>
                      <a:pt x="1" y="8508"/>
                    </a:cubicBezTo>
                    <a:cubicBezTo>
                      <a:pt x="1" y="13207"/>
                      <a:pt x="3810" y="17016"/>
                      <a:pt x="8509" y="17016"/>
                    </a:cubicBezTo>
                    <a:cubicBezTo>
                      <a:pt x="13208" y="17016"/>
                      <a:pt x="17017" y="13207"/>
                      <a:pt x="17017" y="8508"/>
                    </a:cubicBezTo>
                    <a:cubicBezTo>
                      <a:pt x="17017" y="3809"/>
                      <a:pt x="13208" y="0"/>
                      <a:pt x="8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1"/>
              <p:cNvSpPr/>
              <p:nvPr/>
            </p:nvSpPr>
            <p:spPr>
              <a:xfrm flipH="1">
                <a:off x="6062443" y="4244215"/>
                <a:ext cx="96636" cy="32252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1626" extrusionOk="0">
                    <a:moveTo>
                      <a:pt x="0" y="1"/>
                    </a:moveTo>
                    <a:lnTo>
                      <a:pt x="2592" y="1092"/>
                    </a:lnTo>
                    <a:lnTo>
                      <a:pt x="4871" y="1626"/>
                    </a:lnTo>
                    <a:cubicBezTo>
                      <a:pt x="3500" y="627"/>
                      <a:pt x="1819" y="2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1"/>
              <p:cNvSpPr/>
              <p:nvPr/>
            </p:nvSpPr>
            <p:spPr>
              <a:xfrm flipH="1">
                <a:off x="5992950" y="4334618"/>
                <a:ext cx="24516" cy="11119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606" extrusionOk="0">
                    <a:moveTo>
                      <a:pt x="265" y="1"/>
                    </a:moveTo>
                    <a:lnTo>
                      <a:pt x="1" y="2151"/>
                    </a:lnTo>
                    <a:lnTo>
                      <a:pt x="759" y="5605"/>
                    </a:lnTo>
                    <a:lnTo>
                      <a:pt x="1119" y="5348"/>
                    </a:lnTo>
                    <a:cubicBezTo>
                      <a:pt x="1195" y="4893"/>
                      <a:pt x="1236" y="4425"/>
                      <a:pt x="1236" y="3948"/>
                    </a:cubicBezTo>
                    <a:cubicBezTo>
                      <a:pt x="1236" y="2523"/>
                      <a:pt x="884" y="1181"/>
                      <a:pt x="2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 flipH="1">
                <a:off x="6229644" y="4265437"/>
                <a:ext cx="83446" cy="89019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4488" extrusionOk="0">
                    <a:moveTo>
                      <a:pt x="3498" y="0"/>
                    </a:moveTo>
                    <a:cubicBezTo>
                      <a:pt x="1991" y="840"/>
                      <a:pt x="766" y="2125"/>
                      <a:pt x="1" y="3676"/>
                    </a:cubicBezTo>
                    <a:lnTo>
                      <a:pt x="894" y="4487"/>
                    </a:lnTo>
                    <a:lnTo>
                      <a:pt x="3497" y="2072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1"/>
              <p:cNvSpPr/>
              <p:nvPr/>
            </p:nvSpPr>
            <p:spPr>
              <a:xfrm flipH="1">
                <a:off x="6065873" y="4303756"/>
                <a:ext cx="120894" cy="124227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6263" extrusionOk="0">
                    <a:moveTo>
                      <a:pt x="3651" y="0"/>
                    </a:moveTo>
                    <a:lnTo>
                      <a:pt x="0" y="1152"/>
                    </a:lnTo>
                    <a:lnTo>
                      <a:pt x="168" y="5083"/>
                    </a:lnTo>
                    <a:lnTo>
                      <a:pt x="3988" y="6262"/>
                    </a:lnTo>
                    <a:lnTo>
                      <a:pt x="6094" y="3034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1"/>
              <p:cNvSpPr/>
              <p:nvPr/>
            </p:nvSpPr>
            <p:spPr>
              <a:xfrm flipH="1">
                <a:off x="6038047" y="4493109"/>
                <a:ext cx="111969" cy="84854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4278" extrusionOk="0">
                    <a:moveTo>
                      <a:pt x="5645" y="506"/>
                    </a:moveTo>
                    <a:lnTo>
                      <a:pt x="5644" y="507"/>
                    </a:lnTo>
                    <a:lnTo>
                      <a:pt x="5644" y="507"/>
                    </a:lnTo>
                    <a:lnTo>
                      <a:pt x="5645" y="507"/>
                    </a:lnTo>
                    <a:lnTo>
                      <a:pt x="5645" y="506"/>
                    </a:lnTo>
                    <a:close/>
                    <a:moveTo>
                      <a:pt x="2893" y="0"/>
                    </a:moveTo>
                    <a:lnTo>
                      <a:pt x="1" y="2472"/>
                    </a:lnTo>
                    <a:lnTo>
                      <a:pt x="1193" y="4277"/>
                    </a:lnTo>
                    <a:cubicBezTo>
                      <a:pt x="2460" y="4006"/>
                      <a:pt x="3622" y="3454"/>
                      <a:pt x="4612" y="2689"/>
                    </a:cubicBezTo>
                    <a:lnTo>
                      <a:pt x="5644" y="507"/>
                    </a:lnTo>
                    <a:lnTo>
                      <a:pt x="5644" y="507"/>
                    </a:lnTo>
                    <a:lnTo>
                      <a:pt x="2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 flipH="1">
                <a:off x="6217941" y="4423493"/>
                <a:ext cx="91360" cy="109192"/>
              </a:xfrm>
              <a:custGeom>
                <a:avLst/>
                <a:gdLst/>
                <a:ahLst/>
                <a:cxnLst/>
                <a:rect l="l" t="t" r="r" b="b"/>
                <a:pathLst>
                  <a:path w="4606" h="5505" extrusionOk="0">
                    <a:moveTo>
                      <a:pt x="815" y="1"/>
                    </a:moveTo>
                    <a:lnTo>
                      <a:pt x="1" y="2669"/>
                    </a:lnTo>
                    <a:lnTo>
                      <a:pt x="2303" y="5505"/>
                    </a:lnTo>
                    <a:lnTo>
                      <a:pt x="4606" y="4886"/>
                    </a:lnTo>
                    <a:lnTo>
                      <a:pt x="3708" y="1321"/>
                    </a:lnTo>
                    <a:lnTo>
                      <a:pt x="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1"/>
              <p:cNvSpPr/>
              <p:nvPr/>
            </p:nvSpPr>
            <p:spPr>
              <a:xfrm flipH="1">
                <a:off x="6149020" y="4519052"/>
                <a:ext cx="70692" cy="24437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232" extrusionOk="0">
                    <a:moveTo>
                      <a:pt x="72" y="1"/>
                    </a:moveTo>
                    <a:lnTo>
                      <a:pt x="89" y="68"/>
                    </a:lnTo>
                    <a:lnTo>
                      <a:pt x="0" y="92"/>
                    </a:lnTo>
                    <a:lnTo>
                      <a:pt x="3559" y="1231"/>
                    </a:lnTo>
                    <a:lnTo>
                      <a:pt x="3515" y="1164"/>
                    </a:lnTo>
                    <a:lnTo>
                      <a:pt x="3564" y="1122"/>
                    </a:ln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1"/>
              <p:cNvSpPr/>
              <p:nvPr/>
            </p:nvSpPr>
            <p:spPr>
              <a:xfrm flipH="1">
                <a:off x="6091266" y="4426726"/>
                <a:ext cx="17871" cy="67221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389" extrusionOk="0">
                    <a:moveTo>
                      <a:pt x="113" y="1"/>
                    </a:moveTo>
                    <a:lnTo>
                      <a:pt x="74" y="62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783" y="3389"/>
                    </a:lnTo>
                    <a:lnTo>
                      <a:pt x="832" y="3347"/>
                    </a:lnTo>
                    <a:lnTo>
                      <a:pt x="901" y="3361"/>
                    </a:lnTo>
                    <a:lnTo>
                      <a:pt x="901" y="3361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1"/>
              <p:cNvSpPr/>
              <p:nvPr/>
            </p:nvSpPr>
            <p:spPr>
              <a:xfrm flipH="1">
                <a:off x="6181964" y="4403064"/>
                <a:ext cx="56034" cy="46632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351" extrusionOk="0">
                    <a:moveTo>
                      <a:pt x="2749" y="0"/>
                    </a:moveTo>
                    <a:lnTo>
                      <a:pt x="0" y="2300"/>
                    </a:lnTo>
                    <a:lnTo>
                      <a:pt x="113" y="2351"/>
                    </a:lnTo>
                    <a:lnTo>
                      <a:pt x="2825" y="98"/>
                    </a:lnTo>
                    <a:lnTo>
                      <a:pt x="2751" y="76"/>
                    </a:lnTo>
                    <a:lnTo>
                      <a:pt x="27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1"/>
              <p:cNvSpPr/>
              <p:nvPr/>
            </p:nvSpPr>
            <p:spPr>
              <a:xfrm flipH="1">
                <a:off x="6000466" y="4444120"/>
                <a:ext cx="39095" cy="61489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3100" extrusionOk="0">
                    <a:moveTo>
                      <a:pt x="1854" y="1"/>
                    </a:moveTo>
                    <a:lnTo>
                      <a:pt x="1" y="2962"/>
                    </a:lnTo>
                    <a:lnTo>
                      <a:pt x="76" y="2976"/>
                    </a:lnTo>
                    <a:lnTo>
                      <a:pt x="17" y="3099"/>
                    </a:lnTo>
                    <a:lnTo>
                      <a:pt x="1971" y="14"/>
                    </a:lnTo>
                    <a:lnTo>
                      <a:pt x="1971" y="14"/>
                    </a:lnTo>
                    <a:lnTo>
                      <a:pt x="1873" y="84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1"/>
              <p:cNvSpPr/>
              <p:nvPr/>
            </p:nvSpPr>
            <p:spPr>
              <a:xfrm flipH="1">
                <a:off x="6017145" y="4362405"/>
                <a:ext cx="49984" cy="16205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817" extrusionOk="0">
                    <a:moveTo>
                      <a:pt x="1" y="1"/>
                    </a:moveTo>
                    <a:lnTo>
                      <a:pt x="62" y="77"/>
                    </a:lnTo>
                    <a:lnTo>
                      <a:pt x="27" y="131"/>
                    </a:lnTo>
                    <a:lnTo>
                      <a:pt x="2519" y="816"/>
                    </a:lnTo>
                    <a:lnTo>
                      <a:pt x="2505" y="750"/>
                    </a:lnTo>
                    <a:lnTo>
                      <a:pt x="2512" y="6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1"/>
              <p:cNvSpPr/>
              <p:nvPr/>
            </p:nvSpPr>
            <p:spPr>
              <a:xfrm flipH="1">
                <a:off x="6106460" y="4265378"/>
                <a:ext cx="9223" cy="39531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993" extrusionOk="0">
                    <a:moveTo>
                      <a:pt x="345" y="1"/>
                    </a:moveTo>
                    <a:lnTo>
                      <a:pt x="1" y="1956"/>
                    </a:lnTo>
                    <a:lnTo>
                      <a:pt x="67" y="1935"/>
                    </a:lnTo>
                    <a:lnTo>
                      <a:pt x="113" y="1993"/>
                    </a:lnTo>
                    <a:lnTo>
                      <a:pt x="464" y="40"/>
                    </a:lnTo>
                    <a:lnTo>
                      <a:pt x="404" y="25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1"/>
              <p:cNvSpPr/>
              <p:nvPr/>
            </p:nvSpPr>
            <p:spPr>
              <a:xfrm flipH="1">
                <a:off x="6184999" y="4305482"/>
                <a:ext cx="59684" cy="22473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1133" extrusionOk="0">
                    <a:moveTo>
                      <a:pt x="66" y="0"/>
                    </a:moveTo>
                    <a:lnTo>
                      <a:pt x="48" y="54"/>
                    </a:lnTo>
                    <a:lnTo>
                      <a:pt x="1" y="97"/>
                    </a:lnTo>
                    <a:lnTo>
                      <a:pt x="2923" y="1132"/>
                    </a:lnTo>
                    <a:lnTo>
                      <a:pt x="2920" y="1065"/>
                    </a:lnTo>
                    <a:lnTo>
                      <a:pt x="3009" y="1037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1"/>
              <p:cNvSpPr/>
              <p:nvPr/>
            </p:nvSpPr>
            <p:spPr>
              <a:xfrm flipH="1">
                <a:off x="6292006" y="4353400"/>
                <a:ext cx="4522" cy="7329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695" extrusionOk="0">
                    <a:moveTo>
                      <a:pt x="1" y="1"/>
                    </a:moveTo>
                    <a:lnTo>
                      <a:pt x="122" y="3694"/>
                    </a:lnTo>
                    <a:lnTo>
                      <a:pt x="171" y="3535"/>
                    </a:lnTo>
                    <a:lnTo>
                      <a:pt x="228" y="3560"/>
                    </a:lnTo>
                    <a:lnTo>
                      <a:pt x="115" y="1"/>
                    </a:lnTo>
                    <a:lnTo>
                      <a:pt x="59" y="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1"/>
              <p:cNvSpPr/>
              <p:nvPr/>
            </p:nvSpPr>
            <p:spPr>
              <a:xfrm flipH="1">
                <a:off x="6308210" y="4473375"/>
                <a:ext cx="11108" cy="4403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22" extrusionOk="0">
                    <a:moveTo>
                      <a:pt x="1" y="0"/>
                    </a:moveTo>
                    <a:lnTo>
                      <a:pt x="44" y="111"/>
                    </a:lnTo>
                    <a:lnTo>
                      <a:pt x="560" y="221"/>
                    </a:lnTo>
                    <a:lnTo>
                      <a:pt x="506" y="154"/>
                    </a:lnTo>
                    <a:lnTo>
                      <a:pt x="523" y="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1"/>
              <p:cNvSpPr/>
              <p:nvPr/>
            </p:nvSpPr>
            <p:spPr>
              <a:xfrm flipH="1">
                <a:off x="6257653" y="4530496"/>
                <a:ext cx="7716" cy="2126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072" extrusionOk="0">
                    <a:moveTo>
                      <a:pt x="0" y="1"/>
                    </a:moveTo>
                    <a:lnTo>
                      <a:pt x="263" y="983"/>
                    </a:lnTo>
                    <a:lnTo>
                      <a:pt x="389" y="1071"/>
                    </a:lnTo>
                    <a:lnTo>
                      <a:pt x="142" y="95"/>
                    </a:lnTo>
                    <a:lnTo>
                      <a:pt x="88" y="11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1"/>
              <p:cNvSpPr/>
              <p:nvPr/>
            </p:nvSpPr>
            <p:spPr>
              <a:xfrm flipH="1">
                <a:off x="6169270" y="4244513"/>
                <a:ext cx="63710" cy="22374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128" extrusionOk="0">
                    <a:moveTo>
                      <a:pt x="2979" y="0"/>
                    </a:moveTo>
                    <a:lnTo>
                      <a:pt x="1" y="1055"/>
                    </a:lnTo>
                    <a:lnTo>
                      <a:pt x="168" y="1055"/>
                    </a:lnTo>
                    <a:lnTo>
                      <a:pt x="143" y="1128"/>
                    </a:lnTo>
                    <a:lnTo>
                      <a:pt x="32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6" name="Google Shape;1496;p51"/>
          <p:cNvGrpSpPr/>
          <p:nvPr/>
        </p:nvGrpSpPr>
        <p:grpSpPr>
          <a:xfrm>
            <a:off x="941708" y="2916128"/>
            <a:ext cx="1487487" cy="1608787"/>
            <a:chOff x="3667635" y="2551700"/>
            <a:chExt cx="1808715" cy="1956209"/>
          </a:xfrm>
        </p:grpSpPr>
        <p:sp>
          <p:nvSpPr>
            <p:cNvPr id="1497" name="Google Shape;1497;p51"/>
            <p:cNvSpPr/>
            <p:nvPr/>
          </p:nvSpPr>
          <p:spPr>
            <a:xfrm>
              <a:off x="4023212" y="3075692"/>
              <a:ext cx="97637" cy="97678"/>
            </a:xfrm>
            <a:custGeom>
              <a:avLst/>
              <a:gdLst/>
              <a:ahLst/>
              <a:cxnLst/>
              <a:rect l="l" t="t" r="r" b="b"/>
              <a:pathLst>
                <a:path w="4792" h="4794" extrusionOk="0">
                  <a:moveTo>
                    <a:pt x="2396" y="1"/>
                  </a:moveTo>
                  <a:cubicBezTo>
                    <a:pt x="1072" y="1"/>
                    <a:pt x="0" y="1074"/>
                    <a:pt x="0" y="2398"/>
                  </a:cubicBezTo>
                  <a:cubicBezTo>
                    <a:pt x="0" y="3720"/>
                    <a:pt x="1072" y="4793"/>
                    <a:pt x="2396" y="4793"/>
                  </a:cubicBezTo>
                  <a:cubicBezTo>
                    <a:pt x="3719" y="4793"/>
                    <a:pt x="4792" y="3720"/>
                    <a:pt x="4792" y="2398"/>
                  </a:cubicBezTo>
                  <a:cubicBezTo>
                    <a:pt x="4792" y="1074"/>
                    <a:pt x="371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1"/>
            <p:cNvSpPr/>
            <p:nvPr/>
          </p:nvSpPr>
          <p:spPr>
            <a:xfrm>
              <a:off x="3872358" y="3118194"/>
              <a:ext cx="439835" cy="506421"/>
            </a:xfrm>
            <a:custGeom>
              <a:avLst/>
              <a:gdLst/>
              <a:ahLst/>
              <a:cxnLst/>
              <a:rect l="l" t="t" r="r" b="b"/>
              <a:pathLst>
                <a:path w="21587" h="24855" extrusionOk="0">
                  <a:moveTo>
                    <a:pt x="13431" y="1"/>
                  </a:moveTo>
                  <a:cubicBezTo>
                    <a:pt x="10321" y="1"/>
                    <a:pt x="7910" y="2478"/>
                    <a:pt x="7616" y="4795"/>
                  </a:cubicBezTo>
                  <a:cubicBezTo>
                    <a:pt x="7218" y="7931"/>
                    <a:pt x="8115" y="9475"/>
                    <a:pt x="7218" y="11016"/>
                  </a:cubicBezTo>
                  <a:cubicBezTo>
                    <a:pt x="6322" y="12561"/>
                    <a:pt x="5260" y="14393"/>
                    <a:pt x="5260" y="14393"/>
                  </a:cubicBezTo>
                  <a:cubicBezTo>
                    <a:pt x="5260" y="14393"/>
                    <a:pt x="0" y="17216"/>
                    <a:pt x="0" y="20178"/>
                  </a:cubicBezTo>
                  <a:cubicBezTo>
                    <a:pt x="0" y="21671"/>
                    <a:pt x="448" y="24210"/>
                    <a:pt x="2190" y="24311"/>
                  </a:cubicBezTo>
                  <a:cubicBezTo>
                    <a:pt x="3933" y="24409"/>
                    <a:pt x="7218" y="24854"/>
                    <a:pt x="7218" y="24854"/>
                  </a:cubicBezTo>
                  <a:lnTo>
                    <a:pt x="13989" y="17688"/>
                  </a:lnTo>
                  <a:cubicBezTo>
                    <a:pt x="13989" y="17688"/>
                    <a:pt x="12644" y="16843"/>
                    <a:pt x="12446" y="15846"/>
                  </a:cubicBezTo>
                  <a:cubicBezTo>
                    <a:pt x="12407" y="15645"/>
                    <a:pt x="12400" y="15430"/>
                    <a:pt x="12416" y="15215"/>
                  </a:cubicBezTo>
                  <a:cubicBezTo>
                    <a:pt x="12470" y="14503"/>
                    <a:pt x="12770" y="13791"/>
                    <a:pt x="12863" y="13584"/>
                  </a:cubicBezTo>
                  <a:cubicBezTo>
                    <a:pt x="12881" y="13543"/>
                    <a:pt x="12892" y="13522"/>
                    <a:pt x="12892" y="13522"/>
                  </a:cubicBezTo>
                  <a:cubicBezTo>
                    <a:pt x="12892" y="13522"/>
                    <a:pt x="13393" y="14102"/>
                    <a:pt x="14429" y="14102"/>
                  </a:cubicBezTo>
                  <a:cubicBezTo>
                    <a:pt x="14526" y="14102"/>
                    <a:pt x="14628" y="14097"/>
                    <a:pt x="14735" y="14085"/>
                  </a:cubicBezTo>
                  <a:cubicBezTo>
                    <a:pt x="15980" y="13954"/>
                    <a:pt x="17573" y="11367"/>
                    <a:pt x="18221" y="9873"/>
                  </a:cubicBezTo>
                  <a:cubicBezTo>
                    <a:pt x="18867" y="8379"/>
                    <a:pt x="21587" y="3882"/>
                    <a:pt x="16940" y="1052"/>
                  </a:cubicBezTo>
                  <a:cubicBezTo>
                    <a:pt x="15725" y="312"/>
                    <a:pt x="14534" y="1"/>
                    <a:pt x="13431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4090427" y="3139628"/>
              <a:ext cx="950209" cy="531095"/>
            </a:xfrm>
            <a:custGeom>
              <a:avLst/>
              <a:gdLst/>
              <a:ahLst/>
              <a:cxnLst/>
              <a:rect l="l" t="t" r="r" b="b"/>
              <a:pathLst>
                <a:path w="46636" h="26066" extrusionOk="0">
                  <a:moveTo>
                    <a:pt x="45032" y="0"/>
                  </a:moveTo>
                  <a:cubicBezTo>
                    <a:pt x="44722" y="0"/>
                    <a:pt x="42136" y="1552"/>
                    <a:pt x="41593" y="1862"/>
                  </a:cubicBezTo>
                  <a:cubicBezTo>
                    <a:pt x="41049" y="2173"/>
                    <a:pt x="37765" y="3388"/>
                    <a:pt x="36421" y="3776"/>
                  </a:cubicBezTo>
                  <a:cubicBezTo>
                    <a:pt x="35077" y="4164"/>
                    <a:pt x="33727" y="4832"/>
                    <a:pt x="33727" y="4832"/>
                  </a:cubicBezTo>
                  <a:cubicBezTo>
                    <a:pt x="33123" y="5279"/>
                    <a:pt x="28199" y="7062"/>
                    <a:pt x="26731" y="7494"/>
                  </a:cubicBezTo>
                  <a:cubicBezTo>
                    <a:pt x="25262" y="7926"/>
                    <a:pt x="21375" y="9826"/>
                    <a:pt x="18874" y="10604"/>
                  </a:cubicBezTo>
                  <a:cubicBezTo>
                    <a:pt x="16373" y="11381"/>
                    <a:pt x="13169" y="14059"/>
                    <a:pt x="12391" y="14491"/>
                  </a:cubicBezTo>
                  <a:cubicBezTo>
                    <a:pt x="11615" y="14923"/>
                    <a:pt x="10837" y="14835"/>
                    <a:pt x="7900" y="15267"/>
                  </a:cubicBezTo>
                  <a:cubicBezTo>
                    <a:pt x="4963" y="15700"/>
                    <a:pt x="4159" y="16223"/>
                    <a:pt x="4159" y="16223"/>
                  </a:cubicBezTo>
                  <a:cubicBezTo>
                    <a:pt x="4159" y="16223"/>
                    <a:pt x="1" y="18862"/>
                    <a:pt x="530" y="23802"/>
                  </a:cubicBezTo>
                  <a:cubicBezTo>
                    <a:pt x="725" y="25637"/>
                    <a:pt x="2090" y="26066"/>
                    <a:pt x="3323" y="26066"/>
                  </a:cubicBezTo>
                  <a:cubicBezTo>
                    <a:pt x="4403" y="26066"/>
                    <a:pt x="5381" y="25737"/>
                    <a:pt x="5381" y="25737"/>
                  </a:cubicBezTo>
                  <a:cubicBezTo>
                    <a:pt x="5381" y="25737"/>
                    <a:pt x="7123" y="22937"/>
                    <a:pt x="9036" y="21748"/>
                  </a:cubicBezTo>
                  <a:cubicBezTo>
                    <a:pt x="10950" y="20558"/>
                    <a:pt x="21061" y="14870"/>
                    <a:pt x="21836" y="14119"/>
                  </a:cubicBezTo>
                  <a:cubicBezTo>
                    <a:pt x="22613" y="13370"/>
                    <a:pt x="23750" y="12723"/>
                    <a:pt x="25768" y="11947"/>
                  </a:cubicBezTo>
                  <a:cubicBezTo>
                    <a:pt x="27771" y="11177"/>
                    <a:pt x="35236" y="7241"/>
                    <a:pt x="35715" y="7241"/>
                  </a:cubicBezTo>
                  <a:cubicBezTo>
                    <a:pt x="35718" y="7241"/>
                    <a:pt x="35721" y="7241"/>
                    <a:pt x="35723" y="7241"/>
                  </a:cubicBezTo>
                  <a:cubicBezTo>
                    <a:pt x="35765" y="7247"/>
                    <a:pt x="35810" y="7250"/>
                    <a:pt x="35858" y="7250"/>
                  </a:cubicBezTo>
                  <a:cubicBezTo>
                    <a:pt x="36250" y="7250"/>
                    <a:pt x="36841" y="7058"/>
                    <a:pt x="37740" y="6621"/>
                  </a:cubicBezTo>
                  <a:cubicBezTo>
                    <a:pt x="38748" y="6129"/>
                    <a:pt x="39756" y="5948"/>
                    <a:pt x="40507" y="5741"/>
                  </a:cubicBezTo>
                  <a:cubicBezTo>
                    <a:pt x="40693" y="5690"/>
                    <a:pt x="40953" y="5672"/>
                    <a:pt x="41244" y="5672"/>
                  </a:cubicBezTo>
                  <a:cubicBezTo>
                    <a:pt x="41930" y="5672"/>
                    <a:pt x="42789" y="5771"/>
                    <a:pt x="43260" y="5771"/>
                  </a:cubicBezTo>
                  <a:cubicBezTo>
                    <a:pt x="43397" y="5771"/>
                    <a:pt x="43501" y="5763"/>
                    <a:pt x="43558" y="5741"/>
                  </a:cubicBezTo>
                  <a:cubicBezTo>
                    <a:pt x="43894" y="5612"/>
                    <a:pt x="43945" y="4939"/>
                    <a:pt x="43403" y="4629"/>
                  </a:cubicBezTo>
                  <a:cubicBezTo>
                    <a:pt x="42860" y="4318"/>
                    <a:pt x="40920" y="4164"/>
                    <a:pt x="40920" y="4164"/>
                  </a:cubicBezTo>
                  <a:cubicBezTo>
                    <a:pt x="40920" y="4164"/>
                    <a:pt x="41385" y="3698"/>
                    <a:pt x="42006" y="3440"/>
                  </a:cubicBezTo>
                  <a:cubicBezTo>
                    <a:pt x="42627" y="3181"/>
                    <a:pt x="45627" y="2560"/>
                    <a:pt x="46040" y="2535"/>
                  </a:cubicBezTo>
                  <a:cubicBezTo>
                    <a:pt x="46454" y="2509"/>
                    <a:pt x="46635" y="1940"/>
                    <a:pt x="46325" y="1837"/>
                  </a:cubicBezTo>
                  <a:cubicBezTo>
                    <a:pt x="46273" y="1819"/>
                    <a:pt x="46153" y="1812"/>
                    <a:pt x="45988" y="1812"/>
                  </a:cubicBezTo>
                  <a:cubicBezTo>
                    <a:pt x="45172" y="1812"/>
                    <a:pt x="43273" y="1991"/>
                    <a:pt x="43273" y="1991"/>
                  </a:cubicBezTo>
                  <a:cubicBezTo>
                    <a:pt x="43273" y="1991"/>
                    <a:pt x="43506" y="1888"/>
                    <a:pt x="44360" y="1293"/>
                  </a:cubicBezTo>
                  <a:cubicBezTo>
                    <a:pt x="45212" y="698"/>
                    <a:pt x="45342" y="0"/>
                    <a:pt x="45032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3668002" y="2551700"/>
              <a:ext cx="299125" cy="970930"/>
            </a:xfrm>
            <a:custGeom>
              <a:avLst/>
              <a:gdLst/>
              <a:ahLst/>
              <a:cxnLst/>
              <a:rect l="l" t="t" r="r" b="b"/>
              <a:pathLst>
                <a:path w="14681" h="47653" extrusionOk="0">
                  <a:moveTo>
                    <a:pt x="2020" y="0"/>
                  </a:moveTo>
                  <a:cubicBezTo>
                    <a:pt x="1642" y="0"/>
                    <a:pt x="1704" y="511"/>
                    <a:pt x="1949" y="878"/>
                  </a:cubicBezTo>
                  <a:cubicBezTo>
                    <a:pt x="2223" y="1289"/>
                    <a:pt x="3546" y="3845"/>
                    <a:pt x="3546" y="4348"/>
                  </a:cubicBezTo>
                  <a:cubicBezTo>
                    <a:pt x="3546" y="4850"/>
                    <a:pt x="3045" y="5809"/>
                    <a:pt x="3045" y="5809"/>
                  </a:cubicBezTo>
                  <a:cubicBezTo>
                    <a:pt x="3045" y="5809"/>
                    <a:pt x="1263" y="3937"/>
                    <a:pt x="671" y="3845"/>
                  </a:cubicBezTo>
                  <a:cubicBezTo>
                    <a:pt x="632" y="3839"/>
                    <a:pt x="596" y="3836"/>
                    <a:pt x="561" y="3836"/>
                  </a:cubicBezTo>
                  <a:cubicBezTo>
                    <a:pt x="67" y="3836"/>
                    <a:pt x="0" y="4411"/>
                    <a:pt x="215" y="4667"/>
                  </a:cubicBezTo>
                  <a:cubicBezTo>
                    <a:pt x="443" y="4941"/>
                    <a:pt x="2040" y="6904"/>
                    <a:pt x="2177" y="7315"/>
                  </a:cubicBezTo>
                  <a:cubicBezTo>
                    <a:pt x="2315" y="7726"/>
                    <a:pt x="2496" y="9050"/>
                    <a:pt x="2907" y="9506"/>
                  </a:cubicBezTo>
                  <a:cubicBezTo>
                    <a:pt x="3318" y="9962"/>
                    <a:pt x="4368" y="11651"/>
                    <a:pt x="4368" y="12108"/>
                  </a:cubicBezTo>
                  <a:cubicBezTo>
                    <a:pt x="4368" y="12565"/>
                    <a:pt x="5556" y="20553"/>
                    <a:pt x="6104" y="22152"/>
                  </a:cubicBezTo>
                  <a:cubicBezTo>
                    <a:pt x="6651" y="23750"/>
                    <a:pt x="7199" y="26123"/>
                    <a:pt x="7154" y="27128"/>
                  </a:cubicBezTo>
                  <a:cubicBezTo>
                    <a:pt x="7107" y="28131"/>
                    <a:pt x="7124" y="31008"/>
                    <a:pt x="7389" y="32971"/>
                  </a:cubicBezTo>
                  <a:cubicBezTo>
                    <a:pt x="7656" y="34934"/>
                    <a:pt x="8751" y="39545"/>
                    <a:pt x="8843" y="40184"/>
                  </a:cubicBezTo>
                  <a:cubicBezTo>
                    <a:pt x="8934" y="40824"/>
                    <a:pt x="8163" y="47652"/>
                    <a:pt x="8163" y="47652"/>
                  </a:cubicBezTo>
                  <a:lnTo>
                    <a:pt x="14680" y="41326"/>
                  </a:lnTo>
                  <a:cubicBezTo>
                    <a:pt x="14680" y="41326"/>
                    <a:pt x="13715" y="37020"/>
                    <a:pt x="12643" y="34387"/>
                  </a:cubicBezTo>
                  <a:cubicBezTo>
                    <a:pt x="11570" y="31754"/>
                    <a:pt x="10888" y="28341"/>
                    <a:pt x="10693" y="25513"/>
                  </a:cubicBezTo>
                  <a:cubicBezTo>
                    <a:pt x="10498" y="22685"/>
                    <a:pt x="9327" y="18101"/>
                    <a:pt x="8254" y="15761"/>
                  </a:cubicBezTo>
                  <a:cubicBezTo>
                    <a:pt x="7182" y="13420"/>
                    <a:pt x="6402" y="9325"/>
                    <a:pt x="5914" y="8544"/>
                  </a:cubicBezTo>
                  <a:cubicBezTo>
                    <a:pt x="5914" y="8544"/>
                    <a:pt x="5418" y="5945"/>
                    <a:pt x="5281" y="4850"/>
                  </a:cubicBezTo>
                  <a:cubicBezTo>
                    <a:pt x="5145" y="3754"/>
                    <a:pt x="4962" y="512"/>
                    <a:pt x="4824" y="148"/>
                  </a:cubicBezTo>
                  <a:cubicBezTo>
                    <a:pt x="4793" y="63"/>
                    <a:pt x="4731" y="25"/>
                    <a:pt x="4655" y="25"/>
                  </a:cubicBezTo>
                  <a:cubicBezTo>
                    <a:pt x="4408" y="25"/>
                    <a:pt x="4013" y="434"/>
                    <a:pt x="4049" y="923"/>
                  </a:cubicBezTo>
                  <a:cubicBezTo>
                    <a:pt x="4095" y="1562"/>
                    <a:pt x="4047" y="3023"/>
                    <a:pt x="4047" y="3023"/>
                  </a:cubicBezTo>
                  <a:cubicBezTo>
                    <a:pt x="4047" y="3023"/>
                    <a:pt x="2724" y="175"/>
                    <a:pt x="2177" y="24"/>
                  </a:cubicBezTo>
                  <a:cubicBezTo>
                    <a:pt x="2118" y="8"/>
                    <a:pt x="2066" y="0"/>
                    <a:pt x="2020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3667635" y="4092015"/>
              <a:ext cx="757583" cy="415894"/>
            </a:xfrm>
            <a:custGeom>
              <a:avLst/>
              <a:gdLst/>
              <a:ahLst/>
              <a:cxnLst/>
              <a:rect l="l" t="t" r="r" b="b"/>
              <a:pathLst>
                <a:path w="37182" h="20412" extrusionOk="0">
                  <a:moveTo>
                    <a:pt x="15162" y="0"/>
                  </a:moveTo>
                  <a:cubicBezTo>
                    <a:pt x="15162" y="0"/>
                    <a:pt x="14505" y="366"/>
                    <a:pt x="12465" y="2042"/>
                  </a:cubicBezTo>
                  <a:cubicBezTo>
                    <a:pt x="10424" y="3718"/>
                    <a:pt x="1021" y="14213"/>
                    <a:pt x="511" y="16546"/>
                  </a:cubicBezTo>
                  <a:cubicBezTo>
                    <a:pt x="1" y="18878"/>
                    <a:pt x="2626" y="20337"/>
                    <a:pt x="4301" y="20409"/>
                  </a:cubicBezTo>
                  <a:lnTo>
                    <a:pt x="4303" y="20409"/>
                  </a:lnTo>
                  <a:cubicBezTo>
                    <a:pt x="4340" y="20411"/>
                    <a:pt x="4378" y="20411"/>
                    <a:pt x="4418" y="20411"/>
                  </a:cubicBezTo>
                  <a:cubicBezTo>
                    <a:pt x="6147" y="20411"/>
                    <a:pt x="9843" y="18854"/>
                    <a:pt x="13121" y="17785"/>
                  </a:cubicBezTo>
                  <a:cubicBezTo>
                    <a:pt x="16473" y="16692"/>
                    <a:pt x="20992" y="15017"/>
                    <a:pt x="23252" y="14359"/>
                  </a:cubicBezTo>
                  <a:cubicBezTo>
                    <a:pt x="25511" y="13704"/>
                    <a:pt x="26314" y="13777"/>
                    <a:pt x="30031" y="12684"/>
                  </a:cubicBezTo>
                  <a:cubicBezTo>
                    <a:pt x="31122" y="12362"/>
                    <a:pt x="32084" y="11820"/>
                    <a:pt x="32909" y="11209"/>
                  </a:cubicBezTo>
                  <a:cubicBezTo>
                    <a:pt x="34895" y="9743"/>
                    <a:pt x="36107" y="7881"/>
                    <a:pt x="36518" y="7727"/>
                  </a:cubicBezTo>
                  <a:cubicBezTo>
                    <a:pt x="36784" y="7626"/>
                    <a:pt x="36958" y="7391"/>
                    <a:pt x="37055" y="7113"/>
                  </a:cubicBezTo>
                  <a:cubicBezTo>
                    <a:pt x="37173" y="6786"/>
                    <a:pt x="37182" y="6401"/>
                    <a:pt x="37101" y="6124"/>
                  </a:cubicBezTo>
                  <a:cubicBezTo>
                    <a:pt x="37038" y="5901"/>
                    <a:pt x="36766" y="5859"/>
                    <a:pt x="36451" y="5859"/>
                  </a:cubicBezTo>
                  <a:cubicBezTo>
                    <a:pt x="36254" y="5859"/>
                    <a:pt x="36040" y="5875"/>
                    <a:pt x="35848" y="5875"/>
                  </a:cubicBezTo>
                  <a:cubicBezTo>
                    <a:pt x="35640" y="5875"/>
                    <a:pt x="35458" y="5856"/>
                    <a:pt x="35351" y="5775"/>
                  </a:cubicBezTo>
                  <a:cubicBezTo>
                    <a:pt x="35290" y="5729"/>
                    <a:pt x="35230" y="5708"/>
                    <a:pt x="35171" y="5708"/>
                  </a:cubicBezTo>
                  <a:cubicBezTo>
                    <a:pt x="34880" y="5708"/>
                    <a:pt x="34597" y="6210"/>
                    <a:pt x="34112" y="6634"/>
                  </a:cubicBezTo>
                  <a:cubicBezTo>
                    <a:pt x="33529" y="7144"/>
                    <a:pt x="31123" y="7654"/>
                    <a:pt x="29957" y="7727"/>
                  </a:cubicBezTo>
                  <a:cubicBezTo>
                    <a:pt x="29916" y="7729"/>
                    <a:pt x="29875" y="7731"/>
                    <a:pt x="29833" y="7731"/>
                  </a:cubicBezTo>
                  <a:cubicBezTo>
                    <a:pt x="28759" y="7731"/>
                    <a:pt x="27332" y="6910"/>
                    <a:pt x="25608" y="6910"/>
                  </a:cubicBezTo>
                  <a:cubicBezTo>
                    <a:pt x="25480" y="6910"/>
                    <a:pt x="25351" y="6915"/>
                    <a:pt x="25221" y="6925"/>
                  </a:cubicBezTo>
                  <a:cubicBezTo>
                    <a:pt x="25084" y="6934"/>
                    <a:pt x="24965" y="6955"/>
                    <a:pt x="24857" y="6983"/>
                  </a:cubicBezTo>
                  <a:cubicBezTo>
                    <a:pt x="24808" y="6997"/>
                    <a:pt x="24763" y="7010"/>
                    <a:pt x="24718" y="7028"/>
                  </a:cubicBezTo>
                  <a:cubicBezTo>
                    <a:pt x="24649" y="7053"/>
                    <a:pt x="24588" y="7083"/>
                    <a:pt x="24529" y="7117"/>
                  </a:cubicBezTo>
                  <a:cubicBezTo>
                    <a:pt x="23880" y="7486"/>
                    <a:pt x="23882" y="8301"/>
                    <a:pt x="23850" y="8869"/>
                  </a:cubicBezTo>
                  <a:cubicBezTo>
                    <a:pt x="23832" y="9205"/>
                    <a:pt x="23800" y="9453"/>
                    <a:pt x="23616" y="9476"/>
                  </a:cubicBezTo>
                  <a:cubicBezTo>
                    <a:pt x="23422" y="9500"/>
                    <a:pt x="22896" y="9508"/>
                    <a:pt x="22280" y="9508"/>
                  </a:cubicBezTo>
                  <a:cubicBezTo>
                    <a:pt x="21049" y="9508"/>
                    <a:pt x="19462" y="9476"/>
                    <a:pt x="19462" y="9476"/>
                  </a:cubicBezTo>
                  <a:cubicBezTo>
                    <a:pt x="21647" y="8675"/>
                    <a:pt x="26750" y="2260"/>
                    <a:pt x="26988" y="2042"/>
                  </a:cubicBezTo>
                  <a:lnTo>
                    <a:pt x="26988" y="2042"/>
                  </a:lnTo>
                  <a:cubicBezTo>
                    <a:pt x="26988" y="2043"/>
                    <a:pt x="23211" y="3353"/>
                    <a:pt x="19715" y="3353"/>
                  </a:cubicBezTo>
                  <a:cubicBezTo>
                    <a:pt x="19259" y="3353"/>
                    <a:pt x="18807" y="3331"/>
                    <a:pt x="18369" y="3280"/>
                  </a:cubicBezTo>
                  <a:cubicBezTo>
                    <a:pt x="14580" y="2843"/>
                    <a:pt x="15162" y="0"/>
                    <a:pt x="15162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4153568" y="4208292"/>
              <a:ext cx="271639" cy="132152"/>
            </a:xfrm>
            <a:custGeom>
              <a:avLst/>
              <a:gdLst/>
              <a:ahLst/>
              <a:cxnLst/>
              <a:rect l="l" t="t" r="r" b="b"/>
              <a:pathLst>
                <a:path w="13332" h="6486" extrusionOk="0">
                  <a:moveTo>
                    <a:pt x="11321" y="1"/>
                  </a:moveTo>
                  <a:cubicBezTo>
                    <a:pt x="11030" y="1"/>
                    <a:pt x="10748" y="503"/>
                    <a:pt x="10262" y="927"/>
                  </a:cubicBezTo>
                  <a:cubicBezTo>
                    <a:pt x="9679" y="1437"/>
                    <a:pt x="7274" y="1947"/>
                    <a:pt x="6108" y="2020"/>
                  </a:cubicBezTo>
                  <a:cubicBezTo>
                    <a:pt x="6067" y="2022"/>
                    <a:pt x="6026" y="2024"/>
                    <a:pt x="5984" y="2024"/>
                  </a:cubicBezTo>
                  <a:cubicBezTo>
                    <a:pt x="4910" y="2024"/>
                    <a:pt x="3482" y="1203"/>
                    <a:pt x="1758" y="1203"/>
                  </a:cubicBezTo>
                  <a:cubicBezTo>
                    <a:pt x="1630" y="1203"/>
                    <a:pt x="1501" y="1208"/>
                    <a:pt x="1371" y="1218"/>
                  </a:cubicBezTo>
                  <a:cubicBezTo>
                    <a:pt x="1236" y="1227"/>
                    <a:pt x="1115" y="1248"/>
                    <a:pt x="1007" y="1276"/>
                  </a:cubicBezTo>
                  <a:lnTo>
                    <a:pt x="679" y="1410"/>
                  </a:lnTo>
                  <a:cubicBezTo>
                    <a:pt x="30" y="1779"/>
                    <a:pt x="34" y="2594"/>
                    <a:pt x="0" y="3162"/>
                  </a:cubicBezTo>
                  <a:cubicBezTo>
                    <a:pt x="59" y="3267"/>
                    <a:pt x="130" y="3369"/>
                    <a:pt x="207" y="3460"/>
                  </a:cubicBezTo>
                  <a:cubicBezTo>
                    <a:pt x="613" y="3935"/>
                    <a:pt x="1196" y="4218"/>
                    <a:pt x="1777" y="4450"/>
                  </a:cubicBezTo>
                  <a:cubicBezTo>
                    <a:pt x="3713" y="5222"/>
                    <a:pt x="5292" y="6485"/>
                    <a:pt x="7363" y="6485"/>
                  </a:cubicBezTo>
                  <a:cubicBezTo>
                    <a:pt x="7391" y="6485"/>
                    <a:pt x="7418" y="6485"/>
                    <a:pt x="7446" y="6485"/>
                  </a:cubicBezTo>
                  <a:cubicBezTo>
                    <a:pt x="7809" y="6479"/>
                    <a:pt x="8699" y="5538"/>
                    <a:pt x="9059" y="5502"/>
                  </a:cubicBezTo>
                  <a:cubicBezTo>
                    <a:pt x="11045" y="4036"/>
                    <a:pt x="12257" y="2174"/>
                    <a:pt x="12668" y="2020"/>
                  </a:cubicBezTo>
                  <a:cubicBezTo>
                    <a:pt x="12934" y="1919"/>
                    <a:pt x="13108" y="1684"/>
                    <a:pt x="13205" y="1406"/>
                  </a:cubicBezTo>
                  <a:cubicBezTo>
                    <a:pt x="13324" y="1079"/>
                    <a:pt x="13332" y="694"/>
                    <a:pt x="13252" y="417"/>
                  </a:cubicBezTo>
                  <a:cubicBezTo>
                    <a:pt x="13188" y="194"/>
                    <a:pt x="12917" y="152"/>
                    <a:pt x="12601" y="152"/>
                  </a:cubicBezTo>
                  <a:cubicBezTo>
                    <a:pt x="12405" y="152"/>
                    <a:pt x="12191" y="168"/>
                    <a:pt x="11999" y="168"/>
                  </a:cubicBezTo>
                  <a:cubicBezTo>
                    <a:pt x="11791" y="168"/>
                    <a:pt x="11608" y="149"/>
                    <a:pt x="11501" y="68"/>
                  </a:cubicBezTo>
                  <a:cubicBezTo>
                    <a:pt x="11440" y="22"/>
                    <a:pt x="11380" y="1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1"/>
            <p:cNvSpPr/>
            <p:nvPr/>
          </p:nvSpPr>
          <p:spPr>
            <a:xfrm>
              <a:off x="4216729" y="3624562"/>
              <a:ext cx="1259379" cy="494848"/>
            </a:xfrm>
            <a:custGeom>
              <a:avLst/>
              <a:gdLst/>
              <a:ahLst/>
              <a:cxnLst/>
              <a:rect l="l" t="t" r="r" b="b"/>
              <a:pathLst>
                <a:path w="61810" h="24287" extrusionOk="0">
                  <a:moveTo>
                    <a:pt x="57786" y="1"/>
                  </a:moveTo>
                  <a:cubicBezTo>
                    <a:pt x="57532" y="1"/>
                    <a:pt x="57238" y="24"/>
                    <a:pt x="56921" y="72"/>
                  </a:cubicBezTo>
                  <a:cubicBezTo>
                    <a:pt x="56216" y="180"/>
                    <a:pt x="53839" y="1281"/>
                    <a:pt x="52161" y="2026"/>
                  </a:cubicBezTo>
                  <a:cubicBezTo>
                    <a:pt x="51367" y="2380"/>
                    <a:pt x="50730" y="2653"/>
                    <a:pt x="50500" y="2703"/>
                  </a:cubicBezTo>
                  <a:cubicBezTo>
                    <a:pt x="49782" y="2863"/>
                    <a:pt x="48164" y="3595"/>
                    <a:pt x="48164" y="3595"/>
                  </a:cubicBezTo>
                  <a:cubicBezTo>
                    <a:pt x="46506" y="4210"/>
                    <a:pt x="38292" y="3595"/>
                    <a:pt x="31835" y="4826"/>
                  </a:cubicBezTo>
                  <a:cubicBezTo>
                    <a:pt x="25377" y="6055"/>
                    <a:pt x="23841" y="8669"/>
                    <a:pt x="20613" y="9899"/>
                  </a:cubicBezTo>
                  <a:cubicBezTo>
                    <a:pt x="17384" y="11128"/>
                    <a:pt x="3085" y="11591"/>
                    <a:pt x="3085" y="11591"/>
                  </a:cubicBezTo>
                  <a:cubicBezTo>
                    <a:pt x="3085" y="11591"/>
                    <a:pt x="755" y="14408"/>
                    <a:pt x="306" y="18541"/>
                  </a:cubicBezTo>
                  <a:cubicBezTo>
                    <a:pt x="31" y="21074"/>
                    <a:pt x="0" y="22614"/>
                    <a:pt x="74" y="23451"/>
                  </a:cubicBezTo>
                  <a:lnTo>
                    <a:pt x="74" y="23452"/>
                  </a:lnTo>
                  <a:cubicBezTo>
                    <a:pt x="120" y="23981"/>
                    <a:pt x="209" y="24229"/>
                    <a:pt x="306" y="24267"/>
                  </a:cubicBezTo>
                  <a:cubicBezTo>
                    <a:pt x="339" y="24280"/>
                    <a:pt x="395" y="24287"/>
                    <a:pt x="476" y="24287"/>
                  </a:cubicBezTo>
                  <a:cubicBezTo>
                    <a:pt x="997" y="24287"/>
                    <a:pt x="2524" y="23996"/>
                    <a:pt x="5283" y="23220"/>
                  </a:cubicBezTo>
                  <a:cubicBezTo>
                    <a:pt x="8470" y="22325"/>
                    <a:pt x="15391" y="19039"/>
                    <a:pt x="18078" y="18492"/>
                  </a:cubicBezTo>
                  <a:cubicBezTo>
                    <a:pt x="20766" y="17943"/>
                    <a:pt x="26889" y="14808"/>
                    <a:pt x="27586" y="14309"/>
                  </a:cubicBezTo>
                  <a:cubicBezTo>
                    <a:pt x="28283" y="13812"/>
                    <a:pt x="29428" y="13215"/>
                    <a:pt x="31470" y="12717"/>
                  </a:cubicBezTo>
                  <a:cubicBezTo>
                    <a:pt x="33512" y="12219"/>
                    <a:pt x="36797" y="10476"/>
                    <a:pt x="38390" y="9829"/>
                  </a:cubicBezTo>
                  <a:cubicBezTo>
                    <a:pt x="39524" y="9369"/>
                    <a:pt x="43103" y="8353"/>
                    <a:pt x="45323" y="7788"/>
                  </a:cubicBezTo>
                  <a:cubicBezTo>
                    <a:pt x="46224" y="7560"/>
                    <a:pt x="46901" y="7404"/>
                    <a:pt x="47101" y="7389"/>
                  </a:cubicBezTo>
                  <a:cubicBezTo>
                    <a:pt x="47156" y="7385"/>
                    <a:pt x="47213" y="7383"/>
                    <a:pt x="47271" y="7383"/>
                  </a:cubicBezTo>
                  <a:cubicBezTo>
                    <a:pt x="47482" y="7383"/>
                    <a:pt x="47711" y="7407"/>
                    <a:pt x="47954" y="7435"/>
                  </a:cubicBezTo>
                  <a:cubicBezTo>
                    <a:pt x="48318" y="7478"/>
                    <a:pt x="48711" y="7531"/>
                    <a:pt x="49114" y="7531"/>
                  </a:cubicBezTo>
                  <a:cubicBezTo>
                    <a:pt x="49305" y="7531"/>
                    <a:pt x="49498" y="7519"/>
                    <a:pt x="49691" y="7489"/>
                  </a:cubicBezTo>
                  <a:cubicBezTo>
                    <a:pt x="50636" y="7340"/>
                    <a:pt x="53027" y="6991"/>
                    <a:pt x="53972" y="6602"/>
                  </a:cubicBezTo>
                  <a:cubicBezTo>
                    <a:pt x="54918" y="6213"/>
                    <a:pt x="59250" y="5779"/>
                    <a:pt x="59250" y="5779"/>
                  </a:cubicBezTo>
                  <a:cubicBezTo>
                    <a:pt x="59899" y="5639"/>
                    <a:pt x="60489" y="5271"/>
                    <a:pt x="60926" y="4772"/>
                  </a:cubicBezTo>
                  <a:cubicBezTo>
                    <a:pt x="61360" y="4271"/>
                    <a:pt x="61641" y="3646"/>
                    <a:pt x="61758" y="2993"/>
                  </a:cubicBezTo>
                  <a:cubicBezTo>
                    <a:pt x="61791" y="2807"/>
                    <a:pt x="61809" y="2614"/>
                    <a:pt x="61760" y="2432"/>
                  </a:cubicBezTo>
                  <a:cubicBezTo>
                    <a:pt x="61710" y="2251"/>
                    <a:pt x="61579" y="2082"/>
                    <a:pt x="61393" y="2036"/>
                  </a:cubicBezTo>
                  <a:cubicBezTo>
                    <a:pt x="61367" y="2030"/>
                    <a:pt x="61340" y="2027"/>
                    <a:pt x="61312" y="2027"/>
                  </a:cubicBezTo>
                  <a:cubicBezTo>
                    <a:pt x="61153" y="2027"/>
                    <a:pt x="60991" y="2131"/>
                    <a:pt x="60965" y="2289"/>
                  </a:cubicBezTo>
                  <a:lnTo>
                    <a:pt x="60965" y="2289"/>
                  </a:lnTo>
                  <a:cubicBezTo>
                    <a:pt x="60988" y="2129"/>
                    <a:pt x="60916" y="1958"/>
                    <a:pt x="60786" y="1864"/>
                  </a:cubicBezTo>
                  <a:cubicBezTo>
                    <a:pt x="60711" y="1810"/>
                    <a:pt x="60618" y="1782"/>
                    <a:pt x="60525" y="1782"/>
                  </a:cubicBezTo>
                  <a:cubicBezTo>
                    <a:pt x="60455" y="1782"/>
                    <a:pt x="60385" y="1798"/>
                    <a:pt x="60323" y="1830"/>
                  </a:cubicBezTo>
                  <a:cubicBezTo>
                    <a:pt x="60419" y="1602"/>
                    <a:pt x="60354" y="1315"/>
                    <a:pt x="60170" y="1151"/>
                  </a:cubicBezTo>
                  <a:cubicBezTo>
                    <a:pt x="60061" y="1052"/>
                    <a:pt x="59913" y="1000"/>
                    <a:pt x="59765" y="1000"/>
                  </a:cubicBezTo>
                  <a:cubicBezTo>
                    <a:pt x="59664" y="1000"/>
                    <a:pt x="59564" y="1024"/>
                    <a:pt x="59476" y="1073"/>
                  </a:cubicBezTo>
                  <a:cubicBezTo>
                    <a:pt x="59513" y="876"/>
                    <a:pt x="59449" y="664"/>
                    <a:pt x="59309" y="520"/>
                  </a:cubicBezTo>
                  <a:cubicBezTo>
                    <a:pt x="59187" y="392"/>
                    <a:pt x="58941" y="306"/>
                    <a:pt x="58749" y="306"/>
                  </a:cubicBezTo>
                  <a:cubicBezTo>
                    <a:pt x="58723" y="306"/>
                    <a:pt x="58698" y="307"/>
                    <a:pt x="58675" y="310"/>
                  </a:cubicBezTo>
                  <a:cubicBezTo>
                    <a:pt x="58731" y="118"/>
                    <a:pt x="58363" y="1"/>
                    <a:pt x="57786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4168217" y="4208292"/>
              <a:ext cx="256990" cy="81948"/>
            </a:xfrm>
            <a:custGeom>
              <a:avLst/>
              <a:gdLst/>
              <a:ahLst/>
              <a:cxnLst/>
              <a:rect l="l" t="t" r="r" b="b"/>
              <a:pathLst>
                <a:path w="12613" h="4022" extrusionOk="0">
                  <a:moveTo>
                    <a:pt x="10602" y="1"/>
                  </a:moveTo>
                  <a:cubicBezTo>
                    <a:pt x="10311" y="1"/>
                    <a:pt x="10029" y="503"/>
                    <a:pt x="9543" y="927"/>
                  </a:cubicBezTo>
                  <a:cubicBezTo>
                    <a:pt x="8960" y="1437"/>
                    <a:pt x="6555" y="1947"/>
                    <a:pt x="5389" y="2020"/>
                  </a:cubicBezTo>
                  <a:cubicBezTo>
                    <a:pt x="5348" y="2022"/>
                    <a:pt x="5307" y="2024"/>
                    <a:pt x="5265" y="2024"/>
                  </a:cubicBezTo>
                  <a:cubicBezTo>
                    <a:pt x="4191" y="2024"/>
                    <a:pt x="2765" y="1203"/>
                    <a:pt x="1041" y="1203"/>
                  </a:cubicBezTo>
                  <a:cubicBezTo>
                    <a:pt x="913" y="1203"/>
                    <a:pt x="783" y="1208"/>
                    <a:pt x="652" y="1218"/>
                  </a:cubicBezTo>
                  <a:cubicBezTo>
                    <a:pt x="457" y="1232"/>
                    <a:pt x="291" y="1269"/>
                    <a:pt x="149" y="1321"/>
                  </a:cubicBezTo>
                  <a:cubicBezTo>
                    <a:pt x="0" y="1642"/>
                    <a:pt x="6" y="2070"/>
                    <a:pt x="194" y="2383"/>
                  </a:cubicBezTo>
                  <a:cubicBezTo>
                    <a:pt x="518" y="2924"/>
                    <a:pt x="1152" y="3183"/>
                    <a:pt x="1753" y="3370"/>
                  </a:cubicBezTo>
                  <a:cubicBezTo>
                    <a:pt x="3061" y="3780"/>
                    <a:pt x="4431" y="4021"/>
                    <a:pt x="5798" y="4021"/>
                  </a:cubicBezTo>
                  <a:cubicBezTo>
                    <a:pt x="6254" y="4021"/>
                    <a:pt x="6709" y="3995"/>
                    <a:pt x="7163" y="3938"/>
                  </a:cubicBezTo>
                  <a:cubicBezTo>
                    <a:pt x="8976" y="3713"/>
                    <a:pt x="10747" y="2999"/>
                    <a:pt x="12115" y="1785"/>
                  </a:cubicBezTo>
                  <a:cubicBezTo>
                    <a:pt x="12243" y="1671"/>
                    <a:pt x="12371" y="1544"/>
                    <a:pt x="12486" y="1406"/>
                  </a:cubicBezTo>
                  <a:cubicBezTo>
                    <a:pt x="12605" y="1078"/>
                    <a:pt x="12613" y="693"/>
                    <a:pt x="12533" y="417"/>
                  </a:cubicBezTo>
                  <a:cubicBezTo>
                    <a:pt x="12469" y="194"/>
                    <a:pt x="12199" y="151"/>
                    <a:pt x="11883" y="151"/>
                  </a:cubicBezTo>
                  <a:cubicBezTo>
                    <a:pt x="11686" y="151"/>
                    <a:pt x="11471" y="168"/>
                    <a:pt x="11278" y="168"/>
                  </a:cubicBezTo>
                  <a:cubicBezTo>
                    <a:pt x="11071" y="168"/>
                    <a:pt x="10889" y="149"/>
                    <a:pt x="10782" y="68"/>
                  </a:cubicBezTo>
                  <a:cubicBezTo>
                    <a:pt x="10721" y="22"/>
                    <a:pt x="10661" y="1"/>
                    <a:pt x="10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5193769" y="3624073"/>
              <a:ext cx="282581" cy="153954"/>
            </a:xfrm>
            <a:custGeom>
              <a:avLst/>
              <a:gdLst/>
              <a:ahLst/>
              <a:cxnLst/>
              <a:rect l="l" t="t" r="r" b="b"/>
              <a:pathLst>
                <a:path w="13869" h="7556" extrusionOk="0">
                  <a:moveTo>
                    <a:pt x="10175" y="1"/>
                  </a:moveTo>
                  <a:cubicBezTo>
                    <a:pt x="9849" y="1"/>
                    <a:pt x="9460" y="21"/>
                    <a:pt x="8967" y="98"/>
                  </a:cubicBezTo>
                  <a:cubicBezTo>
                    <a:pt x="8263" y="204"/>
                    <a:pt x="5885" y="1305"/>
                    <a:pt x="4207" y="2052"/>
                  </a:cubicBezTo>
                  <a:cubicBezTo>
                    <a:pt x="4397" y="2031"/>
                    <a:pt x="4588" y="2018"/>
                    <a:pt x="4779" y="2018"/>
                  </a:cubicBezTo>
                  <a:cubicBezTo>
                    <a:pt x="5077" y="2018"/>
                    <a:pt x="5373" y="2050"/>
                    <a:pt x="5660" y="2131"/>
                  </a:cubicBezTo>
                  <a:cubicBezTo>
                    <a:pt x="6335" y="2323"/>
                    <a:pt x="6954" y="2859"/>
                    <a:pt x="7038" y="3554"/>
                  </a:cubicBezTo>
                  <a:cubicBezTo>
                    <a:pt x="7136" y="4377"/>
                    <a:pt x="6488" y="5094"/>
                    <a:pt x="5818" y="5583"/>
                  </a:cubicBezTo>
                  <a:cubicBezTo>
                    <a:pt x="4431" y="6600"/>
                    <a:pt x="2730" y="7184"/>
                    <a:pt x="1011" y="7239"/>
                  </a:cubicBezTo>
                  <a:cubicBezTo>
                    <a:pt x="700" y="7250"/>
                    <a:pt x="373" y="7248"/>
                    <a:pt x="98" y="7395"/>
                  </a:cubicBezTo>
                  <a:cubicBezTo>
                    <a:pt x="65" y="7413"/>
                    <a:pt x="31" y="7434"/>
                    <a:pt x="0" y="7459"/>
                  </a:cubicBezTo>
                  <a:cubicBezTo>
                    <a:pt x="364" y="7502"/>
                    <a:pt x="757" y="7555"/>
                    <a:pt x="1160" y="7555"/>
                  </a:cubicBezTo>
                  <a:cubicBezTo>
                    <a:pt x="1351" y="7555"/>
                    <a:pt x="1544" y="7543"/>
                    <a:pt x="1737" y="7513"/>
                  </a:cubicBezTo>
                  <a:cubicBezTo>
                    <a:pt x="2683" y="7364"/>
                    <a:pt x="5073" y="7016"/>
                    <a:pt x="6018" y="6626"/>
                  </a:cubicBezTo>
                  <a:cubicBezTo>
                    <a:pt x="6964" y="6237"/>
                    <a:pt x="11298" y="5803"/>
                    <a:pt x="11298" y="5803"/>
                  </a:cubicBezTo>
                  <a:cubicBezTo>
                    <a:pt x="11945" y="5663"/>
                    <a:pt x="12535" y="5295"/>
                    <a:pt x="12972" y="4796"/>
                  </a:cubicBezTo>
                  <a:cubicBezTo>
                    <a:pt x="13406" y="4295"/>
                    <a:pt x="13687" y="3670"/>
                    <a:pt x="13804" y="3017"/>
                  </a:cubicBezTo>
                  <a:cubicBezTo>
                    <a:pt x="13838" y="2831"/>
                    <a:pt x="13869" y="2633"/>
                    <a:pt x="13807" y="2456"/>
                  </a:cubicBezTo>
                  <a:cubicBezTo>
                    <a:pt x="13174" y="648"/>
                    <a:pt x="11619" y="192"/>
                    <a:pt x="11073" y="25"/>
                  </a:cubicBezTo>
                  <a:cubicBezTo>
                    <a:pt x="10814" y="25"/>
                    <a:pt x="10532" y="1"/>
                    <a:pt x="10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3803472" y="3393698"/>
              <a:ext cx="493421" cy="792200"/>
            </a:xfrm>
            <a:custGeom>
              <a:avLst/>
              <a:gdLst/>
              <a:ahLst/>
              <a:cxnLst/>
              <a:rect l="l" t="t" r="r" b="b"/>
              <a:pathLst>
                <a:path w="24217" h="38881" extrusionOk="0">
                  <a:moveTo>
                    <a:pt x="8030" y="0"/>
                  </a:moveTo>
                  <a:cubicBezTo>
                    <a:pt x="8030" y="0"/>
                    <a:pt x="5674" y="787"/>
                    <a:pt x="3928" y="2705"/>
                  </a:cubicBezTo>
                  <a:cubicBezTo>
                    <a:pt x="2184" y="4625"/>
                    <a:pt x="699" y="7506"/>
                    <a:pt x="350" y="9863"/>
                  </a:cubicBezTo>
                  <a:cubicBezTo>
                    <a:pt x="1" y="12219"/>
                    <a:pt x="1660" y="17019"/>
                    <a:pt x="2184" y="17933"/>
                  </a:cubicBezTo>
                  <a:cubicBezTo>
                    <a:pt x="2707" y="18845"/>
                    <a:pt x="4104" y="21383"/>
                    <a:pt x="5414" y="27145"/>
                  </a:cubicBezTo>
                  <a:cubicBezTo>
                    <a:pt x="6721" y="32905"/>
                    <a:pt x="8495" y="34274"/>
                    <a:pt x="8495" y="34274"/>
                  </a:cubicBezTo>
                  <a:cubicBezTo>
                    <a:pt x="8495" y="34274"/>
                    <a:pt x="8206" y="36396"/>
                    <a:pt x="10562" y="38316"/>
                  </a:cubicBezTo>
                  <a:cubicBezTo>
                    <a:pt x="11056" y="38719"/>
                    <a:pt x="11723" y="38880"/>
                    <a:pt x="12477" y="38880"/>
                  </a:cubicBezTo>
                  <a:cubicBezTo>
                    <a:pt x="15321" y="38880"/>
                    <a:pt x="19421" y="36592"/>
                    <a:pt x="20321" y="36316"/>
                  </a:cubicBezTo>
                  <a:cubicBezTo>
                    <a:pt x="21462" y="35968"/>
                    <a:pt x="21645" y="35511"/>
                    <a:pt x="21645" y="35511"/>
                  </a:cubicBezTo>
                  <a:lnTo>
                    <a:pt x="24217" y="22891"/>
                  </a:lnTo>
                  <a:cubicBezTo>
                    <a:pt x="23794" y="22444"/>
                    <a:pt x="23182" y="22085"/>
                    <a:pt x="22480" y="21788"/>
                  </a:cubicBezTo>
                  <a:cubicBezTo>
                    <a:pt x="20073" y="20769"/>
                    <a:pt x="16620" y="20468"/>
                    <a:pt x="16148" y="19726"/>
                  </a:cubicBezTo>
                  <a:cubicBezTo>
                    <a:pt x="15537" y="18764"/>
                    <a:pt x="19465" y="13267"/>
                    <a:pt x="19465" y="13267"/>
                  </a:cubicBezTo>
                  <a:lnTo>
                    <a:pt x="19465" y="13267"/>
                  </a:lnTo>
                  <a:cubicBezTo>
                    <a:pt x="19404" y="13280"/>
                    <a:pt x="19344" y="13291"/>
                    <a:pt x="19283" y="13301"/>
                  </a:cubicBezTo>
                  <a:cubicBezTo>
                    <a:pt x="19090" y="13334"/>
                    <a:pt x="18904" y="13349"/>
                    <a:pt x="18724" y="13349"/>
                  </a:cubicBezTo>
                  <a:cubicBezTo>
                    <a:pt x="16425" y="13349"/>
                    <a:pt x="15276" y="10795"/>
                    <a:pt x="15276" y="8816"/>
                  </a:cubicBezTo>
                  <a:cubicBezTo>
                    <a:pt x="15276" y="6682"/>
                    <a:pt x="18243" y="3754"/>
                    <a:pt x="18243" y="3754"/>
                  </a:cubicBezTo>
                  <a:lnTo>
                    <a:pt x="18243" y="3754"/>
                  </a:lnTo>
                  <a:cubicBezTo>
                    <a:pt x="18243" y="3754"/>
                    <a:pt x="16235" y="3928"/>
                    <a:pt x="15101" y="4976"/>
                  </a:cubicBezTo>
                  <a:cubicBezTo>
                    <a:pt x="14155" y="5848"/>
                    <a:pt x="12541" y="10179"/>
                    <a:pt x="8591" y="10179"/>
                  </a:cubicBezTo>
                  <a:cubicBezTo>
                    <a:pt x="7804" y="10179"/>
                    <a:pt x="6923" y="10006"/>
                    <a:pt x="5936" y="9600"/>
                  </a:cubicBezTo>
                  <a:cubicBezTo>
                    <a:pt x="1" y="7157"/>
                    <a:pt x="8641" y="873"/>
                    <a:pt x="8641" y="873"/>
                  </a:cubicBezTo>
                  <a:lnTo>
                    <a:pt x="80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4193054" y="3483591"/>
              <a:ext cx="49124" cy="108212"/>
            </a:xfrm>
            <a:custGeom>
              <a:avLst/>
              <a:gdLst/>
              <a:ahLst/>
              <a:cxnLst/>
              <a:rect l="l" t="t" r="r" b="b"/>
              <a:pathLst>
                <a:path w="2411" h="5311" extrusionOk="0">
                  <a:moveTo>
                    <a:pt x="2411" y="1"/>
                  </a:moveTo>
                  <a:lnTo>
                    <a:pt x="2411" y="1"/>
                  </a:lnTo>
                  <a:cubicBezTo>
                    <a:pt x="1327" y="285"/>
                    <a:pt x="441" y="1224"/>
                    <a:pt x="220" y="2323"/>
                  </a:cubicBezTo>
                  <a:cubicBezTo>
                    <a:pt x="1" y="3423"/>
                    <a:pt x="454" y="4630"/>
                    <a:pt x="1346" y="5311"/>
                  </a:cubicBezTo>
                  <a:lnTo>
                    <a:pt x="2411" y="1"/>
                  </a:ln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3848459" y="3324160"/>
              <a:ext cx="53586" cy="76997"/>
            </a:xfrm>
            <a:custGeom>
              <a:avLst/>
              <a:gdLst/>
              <a:ahLst/>
              <a:cxnLst/>
              <a:rect l="l" t="t" r="r" b="b"/>
              <a:pathLst>
                <a:path w="2630" h="3779" extrusionOk="0">
                  <a:moveTo>
                    <a:pt x="2521" y="1"/>
                  </a:moveTo>
                  <a:lnTo>
                    <a:pt x="1" y="3779"/>
                  </a:lnTo>
                  <a:cubicBezTo>
                    <a:pt x="798" y="3564"/>
                    <a:pt x="1512" y="3052"/>
                    <a:pt x="1971" y="2363"/>
                  </a:cubicBezTo>
                  <a:cubicBezTo>
                    <a:pt x="2429" y="1677"/>
                    <a:pt x="2629" y="820"/>
                    <a:pt x="2521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1"/>
            <p:cNvSpPr/>
            <p:nvPr/>
          </p:nvSpPr>
          <p:spPr>
            <a:xfrm>
              <a:off x="4089694" y="3338014"/>
              <a:ext cx="44784" cy="90200"/>
            </a:xfrm>
            <a:custGeom>
              <a:avLst/>
              <a:gdLst/>
              <a:ahLst/>
              <a:cxnLst/>
              <a:rect l="l" t="t" r="r" b="b"/>
              <a:pathLst>
                <a:path w="2198" h="4427" extrusionOk="0">
                  <a:moveTo>
                    <a:pt x="36" y="0"/>
                  </a:moveTo>
                  <a:cubicBezTo>
                    <a:pt x="0" y="1051"/>
                    <a:pt x="190" y="2120"/>
                    <a:pt x="677" y="3052"/>
                  </a:cubicBezTo>
                  <a:cubicBezTo>
                    <a:pt x="947" y="3570"/>
                    <a:pt x="1310" y="4042"/>
                    <a:pt x="1749" y="4426"/>
                  </a:cubicBezTo>
                  <a:cubicBezTo>
                    <a:pt x="1803" y="3714"/>
                    <a:pt x="2103" y="3002"/>
                    <a:pt x="2197" y="2795"/>
                  </a:cubicBezTo>
                  <a:cubicBezTo>
                    <a:pt x="1369" y="1952"/>
                    <a:pt x="643" y="1012"/>
                    <a:pt x="36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1"/>
            <p:cNvSpPr/>
            <p:nvPr/>
          </p:nvSpPr>
          <p:spPr>
            <a:xfrm>
              <a:off x="4063553" y="3663966"/>
              <a:ext cx="197964" cy="187532"/>
            </a:xfrm>
            <a:custGeom>
              <a:avLst/>
              <a:gdLst/>
              <a:ahLst/>
              <a:cxnLst/>
              <a:rect l="l" t="t" r="r" b="b"/>
              <a:pathLst>
                <a:path w="9716" h="9204" extrusionOk="0">
                  <a:moveTo>
                    <a:pt x="6700" y="0"/>
                  </a:moveTo>
                  <a:lnTo>
                    <a:pt x="6700" y="0"/>
                  </a:lnTo>
                  <a:cubicBezTo>
                    <a:pt x="6639" y="15"/>
                    <a:pt x="6579" y="25"/>
                    <a:pt x="6518" y="36"/>
                  </a:cubicBezTo>
                  <a:cubicBezTo>
                    <a:pt x="4460" y="1593"/>
                    <a:pt x="2597" y="3409"/>
                    <a:pt x="989" y="5428"/>
                  </a:cubicBezTo>
                  <a:cubicBezTo>
                    <a:pt x="496" y="6048"/>
                    <a:pt x="0" y="6787"/>
                    <a:pt x="137" y="7568"/>
                  </a:cubicBezTo>
                  <a:cubicBezTo>
                    <a:pt x="253" y="8220"/>
                    <a:pt x="808" y="8729"/>
                    <a:pt x="1429" y="8966"/>
                  </a:cubicBezTo>
                  <a:cubicBezTo>
                    <a:pt x="1953" y="9164"/>
                    <a:pt x="2519" y="9203"/>
                    <a:pt x="3082" y="9203"/>
                  </a:cubicBezTo>
                  <a:cubicBezTo>
                    <a:pt x="3186" y="9203"/>
                    <a:pt x="3291" y="9202"/>
                    <a:pt x="3395" y="9200"/>
                  </a:cubicBezTo>
                  <a:cubicBezTo>
                    <a:pt x="5515" y="9165"/>
                    <a:pt x="7633" y="8936"/>
                    <a:pt x="9715" y="8523"/>
                  </a:cubicBezTo>
                  <a:cubicBezTo>
                    <a:pt x="7308" y="7504"/>
                    <a:pt x="3855" y="7203"/>
                    <a:pt x="3383" y="6460"/>
                  </a:cubicBezTo>
                  <a:cubicBezTo>
                    <a:pt x="2772" y="5499"/>
                    <a:pt x="6700" y="1"/>
                    <a:pt x="6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1"/>
            <p:cNvSpPr/>
            <p:nvPr/>
          </p:nvSpPr>
          <p:spPr>
            <a:xfrm>
              <a:off x="3996663" y="3105500"/>
              <a:ext cx="285230" cy="191403"/>
            </a:xfrm>
            <a:custGeom>
              <a:avLst/>
              <a:gdLst/>
              <a:ahLst/>
              <a:cxnLst/>
              <a:rect l="l" t="t" r="r" b="b"/>
              <a:pathLst>
                <a:path w="13999" h="9394" extrusionOk="0">
                  <a:moveTo>
                    <a:pt x="7290" y="1"/>
                  </a:moveTo>
                  <a:cubicBezTo>
                    <a:pt x="5344" y="1"/>
                    <a:pt x="3391" y="841"/>
                    <a:pt x="2109" y="2314"/>
                  </a:cubicBezTo>
                  <a:cubicBezTo>
                    <a:pt x="457" y="4215"/>
                    <a:pt x="1" y="7074"/>
                    <a:pt x="982" y="9393"/>
                  </a:cubicBezTo>
                  <a:lnTo>
                    <a:pt x="1021" y="9213"/>
                  </a:lnTo>
                  <a:lnTo>
                    <a:pt x="1021" y="9213"/>
                  </a:lnTo>
                  <a:cubicBezTo>
                    <a:pt x="1178" y="9300"/>
                    <a:pt x="1358" y="9344"/>
                    <a:pt x="1538" y="9344"/>
                  </a:cubicBezTo>
                  <a:cubicBezTo>
                    <a:pt x="1677" y="9344"/>
                    <a:pt x="1816" y="9318"/>
                    <a:pt x="1945" y="9263"/>
                  </a:cubicBezTo>
                  <a:cubicBezTo>
                    <a:pt x="2244" y="9138"/>
                    <a:pt x="2496" y="8826"/>
                    <a:pt x="2577" y="8510"/>
                  </a:cubicBezTo>
                  <a:cubicBezTo>
                    <a:pt x="2274" y="8044"/>
                    <a:pt x="1960" y="7533"/>
                    <a:pt x="2005" y="6978"/>
                  </a:cubicBezTo>
                  <a:cubicBezTo>
                    <a:pt x="2048" y="6453"/>
                    <a:pt x="2472" y="5969"/>
                    <a:pt x="2995" y="5909"/>
                  </a:cubicBezTo>
                  <a:cubicBezTo>
                    <a:pt x="3028" y="5905"/>
                    <a:pt x="3062" y="5903"/>
                    <a:pt x="3096" y="5903"/>
                  </a:cubicBezTo>
                  <a:cubicBezTo>
                    <a:pt x="3585" y="5903"/>
                    <a:pt x="4065" y="6302"/>
                    <a:pt x="4091" y="6794"/>
                  </a:cubicBezTo>
                  <a:cubicBezTo>
                    <a:pt x="4112" y="6803"/>
                    <a:pt x="4133" y="6807"/>
                    <a:pt x="4154" y="6807"/>
                  </a:cubicBezTo>
                  <a:cubicBezTo>
                    <a:pt x="4252" y="6807"/>
                    <a:pt x="4342" y="6714"/>
                    <a:pt x="4415" y="6632"/>
                  </a:cubicBezTo>
                  <a:cubicBezTo>
                    <a:pt x="4603" y="6765"/>
                    <a:pt x="4821" y="6824"/>
                    <a:pt x="5045" y="6824"/>
                  </a:cubicBezTo>
                  <a:cubicBezTo>
                    <a:pt x="5461" y="6824"/>
                    <a:pt x="5898" y="6621"/>
                    <a:pt x="6195" y="6313"/>
                  </a:cubicBezTo>
                  <a:cubicBezTo>
                    <a:pt x="6651" y="5841"/>
                    <a:pt x="6864" y="5191"/>
                    <a:pt x="7078" y="4570"/>
                  </a:cubicBezTo>
                  <a:cubicBezTo>
                    <a:pt x="7294" y="3950"/>
                    <a:pt x="7871" y="3980"/>
                    <a:pt x="8379" y="3563"/>
                  </a:cubicBezTo>
                  <a:cubicBezTo>
                    <a:pt x="8781" y="3232"/>
                    <a:pt x="9283" y="3096"/>
                    <a:pt x="9804" y="3096"/>
                  </a:cubicBezTo>
                  <a:cubicBezTo>
                    <a:pt x="10354" y="3096"/>
                    <a:pt x="10927" y="3249"/>
                    <a:pt x="11426" y="3485"/>
                  </a:cubicBezTo>
                  <a:cubicBezTo>
                    <a:pt x="12610" y="4044"/>
                    <a:pt x="12929" y="4843"/>
                    <a:pt x="13499" y="6021"/>
                  </a:cubicBezTo>
                  <a:cubicBezTo>
                    <a:pt x="13999" y="3330"/>
                    <a:pt x="11396" y="867"/>
                    <a:pt x="8962" y="217"/>
                  </a:cubicBezTo>
                  <a:cubicBezTo>
                    <a:pt x="8417" y="71"/>
                    <a:pt x="7854" y="1"/>
                    <a:pt x="7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2" name="Google Shape;1512;p51"/>
          <p:cNvGrpSpPr/>
          <p:nvPr/>
        </p:nvGrpSpPr>
        <p:grpSpPr>
          <a:xfrm>
            <a:off x="548640" y="118872"/>
            <a:ext cx="512005" cy="461846"/>
            <a:chOff x="2900050" y="238100"/>
            <a:chExt cx="1835800" cy="1694225"/>
          </a:xfrm>
        </p:grpSpPr>
        <p:sp>
          <p:nvSpPr>
            <p:cNvPr id="1513" name="Google Shape;1513;p51"/>
            <p:cNvSpPr/>
            <p:nvPr/>
          </p:nvSpPr>
          <p:spPr>
            <a:xfrm>
              <a:off x="2900050" y="238100"/>
              <a:ext cx="1835800" cy="1694225"/>
            </a:xfrm>
            <a:custGeom>
              <a:avLst/>
              <a:gdLst/>
              <a:ahLst/>
              <a:cxnLst/>
              <a:rect l="l" t="t" r="r" b="b"/>
              <a:pathLst>
                <a:path w="73432" h="67769" extrusionOk="0">
                  <a:moveTo>
                    <a:pt x="36677" y="1"/>
                  </a:moveTo>
                  <a:cubicBezTo>
                    <a:pt x="20660" y="1"/>
                    <a:pt x="6421" y="11408"/>
                    <a:pt x="3402" y="27724"/>
                  </a:cubicBezTo>
                  <a:cubicBezTo>
                    <a:pt x="0" y="46125"/>
                    <a:pt x="12158" y="63796"/>
                    <a:pt x="30556" y="67198"/>
                  </a:cubicBezTo>
                  <a:cubicBezTo>
                    <a:pt x="32638" y="67583"/>
                    <a:pt x="34711" y="67769"/>
                    <a:pt x="36755" y="67769"/>
                  </a:cubicBezTo>
                  <a:cubicBezTo>
                    <a:pt x="52771" y="67769"/>
                    <a:pt x="67013" y="56362"/>
                    <a:pt x="70030" y="40046"/>
                  </a:cubicBezTo>
                  <a:cubicBezTo>
                    <a:pt x="73431" y="21647"/>
                    <a:pt x="61273" y="3973"/>
                    <a:pt x="42875" y="572"/>
                  </a:cubicBezTo>
                  <a:cubicBezTo>
                    <a:pt x="40793" y="187"/>
                    <a:pt x="38721" y="1"/>
                    <a:pt x="36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1"/>
            <p:cNvSpPr/>
            <p:nvPr/>
          </p:nvSpPr>
          <p:spPr>
            <a:xfrm>
              <a:off x="3116150" y="297425"/>
              <a:ext cx="1081475" cy="1245875"/>
            </a:xfrm>
            <a:custGeom>
              <a:avLst/>
              <a:gdLst/>
              <a:ahLst/>
              <a:cxnLst/>
              <a:rect l="l" t="t" r="r" b="b"/>
              <a:pathLst>
                <a:path w="43259" h="49835" extrusionOk="0">
                  <a:moveTo>
                    <a:pt x="40483" y="1"/>
                  </a:moveTo>
                  <a:cubicBezTo>
                    <a:pt x="35624" y="7774"/>
                    <a:pt x="33110" y="16899"/>
                    <a:pt x="33353" y="26090"/>
                  </a:cubicBezTo>
                  <a:cubicBezTo>
                    <a:pt x="33380" y="27116"/>
                    <a:pt x="33441" y="28155"/>
                    <a:pt x="33500" y="29196"/>
                  </a:cubicBezTo>
                  <a:cubicBezTo>
                    <a:pt x="33724" y="33054"/>
                    <a:pt x="33934" y="36695"/>
                    <a:pt x="32527" y="39901"/>
                  </a:cubicBezTo>
                  <a:cubicBezTo>
                    <a:pt x="30706" y="44061"/>
                    <a:pt x="25904" y="46830"/>
                    <a:pt x="20975" y="46830"/>
                  </a:cubicBezTo>
                  <a:cubicBezTo>
                    <a:pt x="20208" y="46830"/>
                    <a:pt x="19438" y="46763"/>
                    <a:pt x="18676" y="46624"/>
                  </a:cubicBezTo>
                  <a:cubicBezTo>
                    <a:pt x="18664" y="46622"/>
                    <a:pt x="18654" y="46619"/>
                    <a:pt x="18642" y="46617"/>
                  </a:cubicBezTo>
                  <a:cubicBezTo>
                    <a:pt x="13392" y="45646"/>
                    <a:pt x="8535" y="41603"/>
                    <a:pt x="5962" y="36056"/>
                  </a:cubicBezTo>
                  <a:cubicBezTo>
                    <a:pt x="3738" y="31259"/>
                    <a:pt x="3051" y="25246"/>
                    <a:pt x="3973" y="18655"/>
                  </a:cubicBezTo>
                  <a:cubicBezTo>
                    <a:pt x="4641" y="13878"/>
                    <a:pt x="6060" y="9169"/>
                    <a:pt x="7599" y="4568"/>
                  </a:cubicBezTo>
                  <a:lnTo>
                    <a:pt x="7599" y="4568"/>
                  </a:lnTo>
                  <a:cubicBezTo>
                    <a:pt x="6018" y="5770"/>
                    <a:pt x="4541" y="7101"/>
                    <a:pt x="3187" y="8567"/>
                  </a:cubicBezTo>
                  <a:cubicBezTo>
                    <a:pt x="2256" y="11730"/>
                    <a:pt x="1463" y="14948"/>
                    <a:pt x="1003" y="18243"/>
                  </a:cubicBezTo>
                  <a:lnTo>
                    <a:pt x="1003" y="18240"/>
                  </a:lnTo>
                  <a:lnTo>
                    <a:pt x="1003" y="18240"/>
                  </a:lnTo>
                  <a:cubicBezTo>
                    <a:pt x="0" y="25400"/>
                    <a:pt x="776" y="31998"/>
                    <a:pt x="3243" y="37314"/>
                  </a:cubicBezTo>
                  <a:cubicBezTo>
                    <a:pt x="6218" y="43732"/>
                    <a:pt x="11907" y="48421"/>
                    <a:pt x="18096" y="49565"/>
                  </a:cubicBezTo>
                  <a:cubicBezTo>
                    <a:pt x="18111" y="49567"/>
                    <a:pt x="18123" y="49570"/>
                    <a:pt x="18137" y="49572"/>
                  </a:cubicBezTo>
                  <a:cubicBezTo>
                    <a:pt x="19102" y="49749"/>
                    <a:pt x="20072" y="49835"/>
                    <a:pt x="21035" y="49835"/>
                  </a:cubicBezTo>
                  <a:cubicBezTo>
                    <a:pt x="27144" y="49835"/>
                    <a:pt x="32958" y="46396"/>
                    <a:pt x="35275" y="41108"/>
                  </a:cubicBezTo>
                  <a:cubicBezTo>
                    <a:pt x="36970" y="37239"/>
                    <a:pt x="36728" y="33061"/>
                    <a:pt x="36497" y="29023"/>
                  </a:cubicBezTo>
                  <a:cubicBezTo>
                    <a:pt x="36438" y="28014"/>
                    <a:pt x="36377" y="27007"/>
                    <a:pt x="36353" y="26009"/>
                  </a:cubicBezTo>
                  <a:cubicBezTo>
                    <a:pt x="36121" y="17267"/>
                    <a:pt x="38567" y="8599"/>
                    <a:pt x="43258" y="1249"/>
                  </a:cubicBezTo>
                  <a:cubicBezTo>
                    <a:pt x="42356" y="796"/>
                    <a:pt x="41434" y="374"/>
                    <a:pt x="40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51"/>
          <p:cNvGrpSpPr/>
          <p:nvPr/>
        </p:nvGrpSpPr>
        <p:grpSpPr>
          <a:xfrm rot="10800000">
            <a:off x="7735824" y="1502664"/>
            <a:ext cx="512005" cy="461846"/>
            <a:chOff x="2900050" y="238100"/>
            <a:chExt cx="1835800" cy="1694225"/>
          </a:xfrm>
        </p:grpSpPr>
        <p:sp>
          <p:nvSpPr>
            <p:cNvPr id="1516" name="Google Shape;1516;p51"/>
            <p:cNvSpPr/>
            <p:nvPr/>
          </p:nvSpPr>
          <p:spPr>
            <a:xfrm>
              <a:off x="2900050" y="238100"/>
              <a:ext cx="1835800" cy="1694225"/>
            </a:xfrm>
            <a:custGeom>
              <a:avLst/>
              <a:gdLst/>
              <a:ahLst/>
              <a:cxnLst/>
              <a:rect l="l" t="t" r="r" b="b"/>
              <a:pathLst>
                <a:path w="73432" h="67769" extrusionOk="0">
                  <a:moveTo>
                    <a:pt x="36677" y="1"/>
                  </a:moveTo>
                  <a:cubicBezTo>
                    <a:pt x="20660" y="1"/>
                    <a:pt x="6421" y="11408"/>
                    <a:pt x="3402" y="27724"/>
                  </a:cubicBezTo>
                  <a:cubicBezTo>
                    <a:pt x="0" y="46125"/>
                    <a:pt x="12158" y="63796"/>
                    <a:pt x="30556" y="67198"/>
                  </a:cubicBezTo>
                  <a:cubicBezTo>
                    <a:pt x="32638" y="67583"/>
                    <a:pt x="34711" y="67769"/>
                    <a:pt x="36755" y="67769"/>
                  </a:cubicBezTo>
                  <a:cubicBezTo>
                    <a:pt x="52771" y="67769"/>
                    <a:pt x="67013" y="56362"/>
                    <a:pt x="70030" y="40046"/>
                  </a:cubicBezTo>
                  <a:cubicBezTo>
                    <a:pt x="73431" y="21647"/>
                    <a:pt x="61273" y="3973"/>
                    <a:pt x="42875" y="572"/>
                  </a:cubicBezTo>
                  <a:cubicBezTo>
                    <a:pt x="40793" y="187"/>
                    <a:pt x="38721" y="1"/>
                    <a:pt x="36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1"/>
            <p:cNvSpPr/>
            <p:nvPr/>
          </p:nvSpPr>
          <p:spPr>
            <a:xfrm>
              <a:off x="3116150" y="297425"/>
              <a:ext cx="1081475" cy="1245875"/>
            </a:xfrm>
            <a:custGeom>
              <a:avLst/>
              <a:gdLst/>
              <a:ahLst/>
              <a:cxnLst/>
              <a:rect l="l" t="t" r="r" b="b"/>
              <a:pathLst>
                <a:path w="43259" h="49835" extrusionOk="0">
                  <a:moveTo>
                    <a:pt x="40483" y="1"/>
                  </a:moveTo>
                  <a:cubicBezTo>
                    <a:pt x="35624" y="7774"/>
                    <a:pt x="33110" y="16899"/>
                    <a:pt x="33353" y="26090"/>
                  </a:cubicBezTo>
                  <a:cubicBezTo>
                    <a:pt x="33380" y="27116"/>
                    <a:pt x="33441" y="28155"/>
                    <a:pt x="33500" y="29196"/>
                  </a:cubicBezTo>
                  <a:cubicBezTo>
                    <a:pt x="33724" y="33054"/>
                    <a:pt x="33934" y="36695"/>
                    <a:pt x="32527" y="39901"/>
                  </a:cubicBezTo>
                  <a:cubicBezTo>
                    <a:pt x="30706" y="44061"/>
                    <a:pt x="25904" y="46830"/>
                    <a:pt x="20975" y="46830"/>
                  </a:cubicBezTo>
                  <a:cubicBezTo>
                    <a:pt x="20208" y="46830"/>
                    <a:pt x="19438" y="46763"/>
                    <a:pt x="18676" y="46624"/>
                  </a:cubicBezTo>
                  <a:cubicBezTo>
                    <a:pt x="18664" y="46622"/>
                    <a:pt x="18654" y="46619"/>
                    <a:pt x="18642" y="46617"/>
                  </a:cubicBezTo>
                  <a:cubicBezTo>
                    <a:pt x="13392" y="45646"/>
                    <a:pt x="8535" y="41603"/>
                    <a:pt x="5962" y="36056"/>
                  </a:cubicBezTo>
                  <a:cubicBezTo>
                    <a:pt x="3738" y="31259"/>
                    <a:pt x="3051" y="25246"/>
                    <a:pt x="3973" y="18655"/>
                  </a:cubicBezTo>
                  <a:cubicBezTo>
                    <a:pt x="4641" y="13878"/>
                    <a:pt x="6060" y="9169"/>
                    <a:pt x="7599" y="4568"/>
                  </a:cubicBezTo>
                  <a:lnTo>
                    <a:pt x="7599" y="4568"/>
                  </a:lnTo>
                  <a:cubicBezTo>
                    <a:pt x="6018" y="5770"/>
                    <a:pt x="4541" y="7101"/>
                    <a:pt x="3187" y="8567"/>
                  </a:cubicBezTo>
                  <a:cubicBezTo>
                    <a:pt x="2256" y="11730"/>
                    <a:pt x="1463" y="14948"/>
                    <a:pt x="1003" y="18243"/>
                  </a:cubicBezTo>
                  <a:lnTo>
                    <a:pt x="1003" y="18240"/>
                  </a:lnTo>
                  <a:lnTo>
                    <a:pt x="1003" y="18240"/>
                  </a:lnTo>
                  <a:cubicBezTo>
                    <a:pt x="0" y="25400"/>
                    <a:pt x="776" y="31998"/>
                    <a:pt x="3243" y="37314"/>
                  </a:cubicBezTo>
                  <a:cubicBezTo>
                    <a:pt x="6218" y="43732"/>
                    <a:pt x="11907" y="48421"/>
                    <a:pt x="18096" y="49565"/>
                  </a:cubicBezTo>
                  <a:cubicBezTo>
                    <a:pt x="18111" y="49567"/>
                    <a:pt x="18123" y="49570"/>
                    <a:pt x="18137" y="49572"/>
                  </a:cubicBezTo>
                  <a:cubicBezTo>
                    <a:pt x="19102" y="49749"/>
                    <a:pt x="20072" y="49835"/>
                    <a:pt x="21035" y="49835"/>
                  </a:cubicBezTo>
                  <a:cubicBezTo>
                    <a:pt x="27144" y="49835"/>
                    <a:pt x="32958" y="46396"/>
                    <a:pt x="35275" y="41108"/>
                  </a:cubicBezTo>
                  <a:cubicBezTo>
                    <a:pt x="36970" y="37239"/>
                    <a:pt x="36728" y="33061"/>
                    <a:pt x="36497" y="29023"/>
                  </a:cubicBezTo>
                  <a:cubicBezTo>
                    <a:pt x="36438" y="28014"/>
                    <a:pt x="36377" y="27007"/>
                    <a:pt x="36353" y="26009"/>
                  </a:cubicBezTo>
                  <a:cubicBezTo>
                    <a:pt x="36121" y="17267"/>
                    <a:pt x="38567" y="8599"/>
                    <a:pt x="43258" y="1249"/>
                  </a:cubicBezTo>
                  <a:cubicBezTo>
                    <a:pt x="42356" y="796"/>
                    <a:pt x="41434" y="374"/>
                    <a:pt x="40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51"/>
          <p:cNvGrpSpPr/>
          <p:nvPr/>
        </p:nvGrpSpPr>
        <p:grpSpPr>
          <a:xfrm>
            <a:off x="4596219" y="3256767"/>
            <a:ext cx="1098307" cy="1347184"/>
            <a:chOff x="5402946" y="1749829"/>
            <a:chExt cx="2325936" cy="2852994"/>
          </a:xfrm>
        </p:grpSpPr>
        <p:sp>
          <p:nvSpPr>
            <p:cNvPr id="1519" name="Google Shape;1519;p51"/>
            <p:cNvSpPr/>
            <p:nvPr/>
          </p:nvSpPr>
          <p:spPr>
            <a:xfrm flipH="1">
              <a:off x="7273366" y="3970965"/>
              <a:ext cx="455517" cy="611885"/>
            </a:xfrm>
            <a:custGeom>
              <a:avLst/>
              <a:gdLst/>
              <a:ahLst/>
              <a:cxnLst/>
              <a:rect l="l" t="t" r="r" b="b"/>
              <a:pathLst>
                <a:path w="33457" h="44942" extrusionOk="0">
                  <a:moveTo>
                    <a:pt x="20734" y="1"/>
                  </a:moveTo>
                  <a:cubicBezTo>
                    <a:pt x="20544" y="1"/>
                    <a:pt x="20369" y="27"/>
                    <a:pt x="20210" y="81"/>
                  </a:cubicBezTo>
                  <a:cubicBezTo>
                    <a:pt x="15128" y="1828"/>
                    <a:pt x="13782" y="7474"/>
                    <a:pt x="12027" y="12239"/>
                  </a:cubicBezTo>
                  <a:cubicBezTo>
                    <a:pt x="10275" y="17006"/>
                    <a:pt x="0" y="28110"/>
                    <a:pt x="2576" y="43757"/>
                  </a:cubicBezTo>
                  <a:cubicBezTo>
                    <a:pt x="2707" y="44551"/>
                    <a:pt x="3173" y="44941"/>
                    <a:pt x="3925" y="44941"/>
                  </a:cubicBezTo>
                  <a:cubicBezTo>
                    <a:pt x="6841" y="44941"/>
                    <a:pt x="14050" y="39073"/>
                    <a:pt x="22606" y="28179"/>
                  </a:cubicBezTo>
                  <a:cubicBezTo>
                    <a:pt x="24013" y="26391"/>
                    <a:pt x="30659" y="24365"/>
                    <a:pt x="30659" y="24365"/>
                  </a:cubicBezTo>
                  <a:lnTo>
                    <a:pt x="33456" y="9630"/>
                  </a:lnTo>
                  <a:cubicBezTo>
                    <a:pt x="33456" y="9630"/>
                    <a:pt x="24392" y="1"/>
                    <a:pt x="20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1"/>
            <p:cNvSpPr/>
            <p:nvPr/>
          </p:nvSpPr>
          <p:spPr>
            <a:xfrm flipH="1">
              <a:off x="6516109" y="4055046"/>
              <a:ext cx="899965" cy="527527"/>
            </a:xfrm>
            <a:custGeom>
              <a:avLst/>
              <a:gdLst/>
              <a:ahLst/>
              <a:cxnLst/>
              <a:rect l="l" t="t" r="r" b="b"/>
              <a:pathLst>
                <a:path w="66101" h="38746" extrusionOk="0">
                  <a:moveTo>
                    <a:pt x="5978" y="0"/>
                  </a:moveTo>
                  <a:cubicBezTo>
                    <a:pt x="5978" y="0"/>
                    <a:pt x="128" y="7020"/>
                    <a:pt x="12" y="10878"/>
                  </a:cubicBezTo>
                  <a:cubicBezTo>
                    <a:pt x="1" y="11248"/>
                    <a:pt x="25746" y="33688"/>
                    <a:pt x="31127" y="36847"/>
                  </a:cubicBezTo>
                  <a:cubicBezTo>
                    <a:pt x="33514" y="38248"/>
                    <a:pt x="39167" y="38746"/>
                    <a:pt x="45037" y="38746"/>
                  </a:cubicBezTo>
                  <a:cubicBezTo>
                    <a:pt x="52401" y="38746"/>
                    <a:pt x="60106" y="37963"/>
                    <a:pt x="62123" y="37198"/>
                  </a:cubicBezTo>
                  <a:cubicBezTo>
                    <a:pt x="64544" y="36281"/>
                    <a:pt x="66100" y="29828"/>
                    <a:pt x="63994" y="25149"/>
                  </a:cubicBezTo>
                  <a:cubicBezTo>
                    <a:pt x="61889" y="20470"/>
                    <a:pt x="37655" y="13686"/>
                    <a:pt x="33280" y="10762"/>
                  </a:cubicBezTo>
                  <a:cubicBezTo>
                    <a:pt x="28905" y="7838"/>
                    <a:pt x="5978" y="0"/>
                    <a:pt x="5978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1"/>
            <p:cNvSpPr/>
            <p:nvPr/>
          </p:nvSpPr>
          <p:spPr>
            <a:xfrm flipH="1">
              <a:off x="7005025" y="4066701"/>
              <a:ext cx="425891" cy="474728"/>
            </a:xfrm>
            <a:custGeom>
              <a:avLst/>
              <a:gdLst/>
              <a:ahLst/>
              <a:cxnLst/>
              <a:rect l="l" t="t" r="r" b="b"/>
              <a:pathLst>
                <a:path w="31281" h="34868" extrusionOk="0">
                  <a:moveTo>
                    <a:pt x="3813" y="0"/>
                  </a:moveTo>
                  <a:cubicBezTo>
                    <a:pt x="2581" y="0"/>
                    <a:pt x="0" y="8681"/>
                    <a:pt x="245" y="10218"/>
                  </a:cubicBezTo>
                  <a:cubicBezTo>
                    <a:pt x="488" y="11763"/>
                    <a:pt x="27303" y="34079"/>
                    <a:pt x="28395" y="34626"/>
                  </a:cubicBezTo>
                  <a:cubicBezTo>
                    <a:pt x="28759" y="34808"/>
                    <a:pt x="29081" y="34868"/>
                    <a:pt x="29348" y="34868"/>
                  </a:cubicBezTo>
                  <a:cubicBezTo>
                    <a:pt x="29883" y="34868"/>
                    <a:pt x="30200" y="34626"/>
                    <a:pt x="30200" y="34626"/>
                  </a:cubicBezTo>
                  <a:cubicBezTo>
                    <a:pt x="29512" y="34115"/>
                    <a:pt x="29050" y="33360"/>
                    <a:pt x="28901" y="32515"/>
                  </a:cubicBezTo>
                  <a:cubicBezTo>
                    <a:pt x="28390" y="29585"/>
                    <a:pt x="27649" y="22596"/>
                    <a:pt x="31280" y="18517"/>
                  </a:cubicBezTo>
                  <a:cubicBezTo>
                    <a:pt x="31280" y="18517"/>
                    <a:pt x="5054" y="95"/>
                    <a:pt x="3832" y="1"/>
                  </a:cubicBezTo>
                  <a:cubicBezTo>
                    <a:pt x="3826" y="0"/>
                    <a:pt x="3820" y="0"/>
                    <a:pt x="3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1"/>
            <p:cNvSpPr/>
            <p:nvPr/>
          </p:nvSpPr>
          <p:spPr>
            <a:xfrm flipH="1">
              <a:off x="6014451" y="3150377"/>
              <a:ext cx="1539489" cy="1330376"/>
            </a:xfrm>
            <a:custGeom>
              <a:avLst/>
              <a:gdLst/>
              <a:ahLst/>
              <a:cxnLst/>
              <a:rect l="l" t="t" r="r" b="b"/>
              <a:pathLst>
                <a:path w="113073" h="97714" extrusionOk="0">
                  <a:moveTo>
                    <a:pt x="113072" y="0"/>
                  </a:moveTo>
                  <a:lnTo>
                    <a:pt x="113072" y="0"/>
                  </a:lnTo>
                  <a:cubicBezTo>
                    <a:pt x="113071" y="1"/>
                    <a:pt x="91704" y="4837"/>
                    <a:pt x="69325" y="16610"/>
                  </a:cubicBezTo>
                  <a:cubicBezTo>
                    <a:pt x="69325" y="16610"/>
                    <a:pt x="25529" y="4839"/>
                    <a:pt x="16509" y="4839"/>
                  </a:cubicBezTo>
                  <a:cubicBezTo>
                    <a:pt x="15689" y="4839"/>
                    <a:pt x="15156" y="4937"/>
                    <a:pt x="14970" y="5149"/>
                  </a:cubicBezTo>
                  <a:lnTo>
                    <a:pt x="14973" y="5146"/>
                  </a:lnTo>
                  <a:lnTo>
                    <a:pt x="14973" y="5146"/>
                  </a:lnTo>
                  <a:cubicBezTo>
                    <a:pt x="9366" y="11555"/>
                    <a:pt x="0" y="27139"/>
                    <a:pt x="934" y="43671"/>
                  </a:cubicBezTo>
                  <a:cubicBezTo>
                    <a:pt x="2360" y="68861"/>
                    <a:pt x="28236" y="78594"/>
                    <a:pt x="41354" y="90063"/>
                  </a:cubicBezTo>
                  <a:cubicBezTo>
                    <a:pt x="46919" y="94928"/>
                    <a:pt x="54003" y="97713"/>
                    <a:pt x="61230" y="97713"/>
                  </a:cubicBezTo>
                  <a:cubicBezTo>
                    <a:pt x="63371" y="97713"/>
                    <a:pt x="65525" y="97469"/>
                    <a:pt x="67655" y="96961"/>
                  </a:cubicBezTo>
                  <a:cubicBezTo>
                    <a:pt x="70659" y="96246"/>
                    <a:pt x="73417" y="95093"/>
                    <a:pt x="75432" y="93294"/>
                  </a:cubicBezTo>
                  <a:cubicBezTo>
                    <a:pt x="74705" y="85155"/>
                    <a:pt x="62540" y="63102"/>
                    <a:pt x="57704" y="54899"/>
                  </a:cubicBezTo>
                  <a:cubicBezTo>
                    <a:pt x="79180" y="54852"/>
                    <a:pt x="100210" y="32531"/>
                    <a:pt x="107611" y="30102"/>
                  </a:cubicBezTo>
                  <a:cubicBezTo>
                    <a:pt x="107611" y="30102"/>
                    <a:pt x="109015" y="4212"/>
                    <a:pt x="11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1"/>
            <p:cNvSpPr/>
            <p:nvPr/>
          </p:nvSpPr>
          <p:spPr>
            <a:xfrm flipH="1">
              <a:off x="6503975" y="3216253"/>
              <a:ext cx="1017231" cy="337720"/>
            </a:xfrm>
            <a:custGeom>
              <a:avLst/>
              <a:gdLst/>
              <a:ahLst/>
              <a:cxnLst/>
              <a:rect l="l" t="t" r="r" b="b"/>
              <a:pathLst>
                <a:path w="74714" h="24805" extrusionOk="0">
                  <a:moveTo>
                    <a:pt x="14109" y="1"/>
                  </a:moveTo>
                  <a:cubicBezTo>
                    <a:pt x="13288" y="1"/>
                    <a:pt x="12755" y="98"/>
                    <a:pt x="12569" y="311"/>
                  </a:cubicBezTo>
                  <a:cubicBezTo>
                    <a:pt x="8598" y="4846"/>
                    <a:pt x="2747" y="13985"/>
                    <a:pt x="0" y="24805"/>
                  </a:cubicBezTo>
                  <a:cubicBezTo>
                    <a:pt x="2996" y="22532"/>
                    <a:pt x="6815" y="21775"/>
                    <a:pt x="11194" y="21775"/>
                  </a:cubicBezTo>
                  <a:cubicBezTo>
                    <a:pt x="19912" y="21775"/>
                    <a:pt x="30846" y="24774"/>
                    <a:pt x="41903" y="24774"/>
                  </a:cubicBezTo>
                  <a:cubicBezTo>
                    <a:pt x="53512" y="24774"/>
                    <a:pt x="65257" y="21468"/>
                    <a:pt x="74714" y="7916"/>
                  </a:cubicBezTo>
                  <a:lnTo>
                    <a:pt x="74714" y="7916"/>
                  </a:lnTo>
                  <a:cubicBezTo>
                    <a:pt x="72152" y="9110"/>
                    <a:pt x="69543" y="10393"/>
                    <a:pt x="66921" y="11772"/>
                  </a:cubicBezTo>
                  <a:cubicBezTo>
                    <a:pt x="66921" y="11772"/>
                    <a:pt x="23131" y="1"/>
                    <a:pt x="14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1"/>
            <p:cNvSpPr/>
            <p:nvPr/>
          </p:nvSpPr>
          <p:spPr>
            <a:xfrm flipH="1">
              <a:off x="6398361" y="3739868"/>
              <a:ext cx="427593" cy="158029"/>
            </a:xfrm>
            <a:custGeom>
              <a:avLst/>
              <a:gdLst/>
              <a:ahLst/>
              <a:cxnLst/>
              <a:rect l="l" t="t" r="r" b="b"/>
              <a:pathLst>
                <a:path w="31406" h="11607" extrusionOk="0">
                  <a:moveTo>
                    <a:pt x="2090" y="1"/>
                  </a:moveTo>
                  <a:cubicBezTo>
                    <a:pt x="1710" y="1"/>
                    <a:pt x="1409" y="68"/>
                    <a:pt x="1197" y="220"/>
                  </a:cubicBezTo>
                  <a:cubicBezTo>
                    <a:pt x="0" y="1077"/>
                    <a:pt x="747" y="4250"/>
                    <a:pt x="4240" y="11606"/>
                  </a:cubicBezTo>
                  <a:cubicBezTo>
                    <a:pt x="13769" y="11584"/>
                    <a:pt x="23203" y="7179"/>
                    <a:pt x="31406" y="2072"/>
                  </a:cubicBezTo>
                  <a:lnTo>
                    <a:pt x="31406" y="2072"/>
                  </a:lnTo>
                  <a:cubicBezTo>
                    <a:pt x="28341" y="3752"/>
                    <a:pt x="25083" y="4363"/>
                    <a:pt x="21878" y="4363"/>
                  </a:cubicBezTo>
                  <a:cubicBezTo>
                    <a:pt x="13317" y="4363"/>
                    <a:pt x="5143" y="1"/>
                    <a:pt x="2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1"/>
            <p:cNvSpPr/>
            <p:nvPr/>
          </p:nvSpPr>
          <p:spPr>
            <a:xfrm flipH="1">
              <a:off x="5764290" y="3143242"/>
              <a:ext cx="449118" cy="597998"/>
            </a:xfrm>
            <a:custGeom>
              <a:avLst/>
              <a:gdLst/>
              <a:ahLst/>
              <a:cxnLst/>
              <a:rect l="l" t="t" r="r" b="b"/>
              <a:pathLst>
                <a:path w="32987" h="43922" extrusionOk="0">
                  <a:moveTo>
                    <a:pt x="20483" y="0"/>
                  </a:moveTo>
                  <a:cubicBezTo>
                    <a:pt x="17315" y="0"/>
                    <a:pt x="14622" y="524"/>
                    <a:pt x="14622" y="524"/>
                  </a:cubicBezTo>
                  <a:cubicBezTo>
                    <a:pt x="0" y="12925"/>
                    <a:pt x="3159" y="40061"/>
                    <a:pt x="3159" y="40061"/>
                  </a:cubicBezTo>
                  <a:cubicBezTo>
                    <a:pt x="5146" y="40646"/>
                    <a:pt x="27020" y="43921"/>
                    <a:pt x="27020" y="43921"/>
                  </a:cubicBezTo>
                  <a:cubicBezTo>
                    <a:pt x="27722" y="40762"/>
                    <a:pt x="32986" y="6837"/>
                    <a:pt x="29197" y="2630"/>
                  </a:cubicBezTo>
                  <a:cubicBezTo>
                    <a:pt x="27302" y="526"/>
                    <a:pt x="23654" y="0"/>
                    <a:pt x="20483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1"/>
            <p:cNvSpPr/>
            <p:nvPr/>
          </p:nvSpPr>
          <p:spPr>
            <a:xfrm flipH="1">
              <a:off x="5778315" y="3143242"/>
              <a:ext cx="323710" cy="486437"/>
            </a:xfrm>
            <a:custGeom>
              <a:avLst/>
              <a:gdLst/>
              <a:ahLst/>
              <a:cxnLst/>
              <a:rect l="l" t="t" r="r" b="b"/>
              <a:pathLst>
                <a:path w="23776" h="35728" extrusionOk="0">
                  <a:moveTo>
                    <a:pt x="12303" y="0"/>
                  </a:moveTo>
                  <a:cubicBezTo>
                    <a:pt x="9135" y="0"/>
                    <a:pt x="6442" y="524"/>
                    <a:pt x="6442" y="524"/>
                  </a:cubicBezTo>
                  <a:cubicBezTo>
                    <a:pt x="3723" y="2832"/>
                    <a:pt x="1622" y="5651"/>
                    <a:pt x="0" y="8707"/>
                  </a:cubicBezTo>
                  <a:cubicBezTo>
                    <a:pt x="3985" y="21962"/>
                    <a:pt x="17394" y="33583"/>
                    <a:pt x="20152" y="35727"/>
                  </a:cubicBezTo>
                  <a:lnTo>
                    <a:pt x="20152" y="35724"/>
                  </a:lnTo>
                  <a:cubicBezTo>
                    <a:pt x="21736" y="24499"/>
                    <a:pt x="23775" y="5692"/>
                    <a:pt x="21017" y="2630"/>
                  </a:cubicBezTo>
                  <a:cubicBezTo>
                    <a:pt x="19122" y="526"/>
                    <a:pt x="15474" y="0"/>
                    <a:pt x="12303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1"/>
            <p:cNvSpPr/>
            <p:nvPr/>
          </p:nvSpPr>
          <p:spPr>
            <a:xfrm flipH="1">
              <a:off x="5812612" y="3606034"/>
              <a:ext cx="423113" cy="912654"/>
            </a:xfrm>
            <a:custGeom>
              <a:avLst/>
              <a:gdLst/>
              <a:ahLst/>
              <a:cxnLst/>
              <a:rect l="l" t="t" r="r" b="b"/>
              <a:pathLst>
                <a:path w="31077" h="67033" extrusionOk="0">
                  <a:moveTo>
                    <a:pt x="4510" y="1"/>
                  </a:moveTo>
                  <a:cubicBezTo>
                    <a:pt x="4510" y="1"/>
                    <a:pt x="3601" y="114"/>
                    <a:pt x="3482" y="855"/>
                  </a:cubicBezTo>
                  <a:cubicBezTo>
                    <a:pt x="3366" y="1595"/>
                    <a:pt x="4914" y="28181"/>
                    <a:pt x="4510" y="41165"/>
                  </a:cubicBezTo>
                  <a:cubicBezTo>
                    <a:pt x="4104" y="54148"/>
                    <a:pt x="0" y="67032"/>
                    <a:pt x="0" y="67032"/>
                  </a:cubicBezTo>
                  <a:lnTo>
                    <a:pt x="19652" y="61635"/>
                  </a:lnTo>
                  <a:cubicBezTo>
                    <a:pt x="19652" y="61635"/>
                    <a:pt x="17546" y="55668"/>
                    <a:pt x="18353" y="48065"/>
                  </a:cubicBezTo>
                  <a:cubicBezTo>
                    <a:pt x="19157" y="40463"/>
                    <a:pt x="30140" y="7943"/>
                    <a:pt x="30610" y="5879"/>
                  </a:cubicBezTo>
                  <a:cubicBezTo>
                    <a:pt x="31077" y="3812"/>
                    <a:pt x="29745" y="3317"/>
                    <a:pt x="29745" y="3317"/>
                  </a:cubicBezTo>
                  <a:cubicBezTo>
                    <a:pt x="29745" y="3317"/>
                    <a:pt x="29565" y="4519"/>
                    <a:pt x="27780" y="4832"/>
                  </a:cubicBezTo>
                  <a:cubicBezTo>
                    <a:pt x="26589" y="5038"/>
                    <a:pt x="25307" y="5125"/>
                    <a:pt x="23981" y="5125"/>
                  </a:cubicBezTo>
                  <a:cubicBezTo>
                    <a:pt x="21580" y="5125"/>
                    <a:pt x="19033" y="4840"/>
                    <a:pt x="16615" y="4464"/>
                  </a:cubicBezTo>
                  <a:cubicBezTo>
                    <a:pt x="12218" y="3781"/>
                    <a:pt x="8454" y="3149"/>
                    <a:pt x="6246" y="2098"/>
                  </a:cubicBezTo>
                  <a:cubicBezTo>
                    <a:pt x="4997" y="1504"/>
                    <a:pt x="4510" y="1"/>
                    <a:pt x="4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1"/>
            <p:cNvSpPr/>
            <p:nvPr/>
          </p:nvSpPr>
          <p:spPr>
            <a:xfrm flipH="1">
              <a:off x="5568171" y="4380040"/>
              <a:ext cx="703119" cy="222782"/>
            </a:xfrm>
            <a:custGeom>
              <a:avLst/>
              <a:gdLst/>
              <a:ahLst/>
              <a:cxnLst/>
              <a:rect l="l" t="t" r="r" b="b"/>
              <a:pathLst>
                <a:path w="51643" h="16363" extrusionOk="0">
                  <a:moveTo>
                    <a:pt x="20017" y="1"/>
                  </a:moveTo>
                  <a:cubicBezTo>
                    <a:pt x="19999" y="1"/>
                    <a:pt x="19985" y="2"/>
                    <a:pt x="19973" y="4"/>
                  </a:cubicBezTo>
                  <a:cubicBezTo>
                    <a:pt x="18801" y="239"/>
                    <a:pt x="12556" y="3583"/>
                    <a:pt x="8968" y="5296"/>
                  </a:cubicBezTo>
                  <a:cubicBezTo>
                    <a:pt x="8381" y="5577"/>
                    <a:pt x="7869" y="5695"/>
                    <a:pt x="7423" y="5695"/>
                  </a:cubicBezTo>
                  <a:cubicBezTo>
                    <a:pt x="5147" y="5695"/>
                    <a:pt x="4602" y="2630"/>
                    <a:pt x="4602" y="2630"/>
                  </a:cubicBezTo>
                  <a:cubicBezTo>
                    <a:pt x="2808" y="5495"/>
                    <a:pt x="1" y="14966"/>
                    <a:pt x="1717" y="15591"/>
                  </a:cubicBezTo>
                  <a:cubicBezTo>
                    <a:pt x="2550" y="15894"/>
                    <a:pt x="14642" y="16362"/>
                    <a:pt x="26564" y="16362"/>
                  </a:cubicBezTo>
                  <a:cubicBezTo>
                    <a:pt x="39199" y="16362"/>
                    <a:pt x="51643" y="15837"/>
                    <a:pt x="50298" y="14032"/>
                  </a:cubicBezTo>
                  <a:cubicBezTo>
                    <a:pt x="48112" y="11094"/>
                    <a:pt x="21687" y="1"/>
                    <a:pt x="20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1"/>
            <p:cNvSpPr/>
            <p:nvPr/>
          </p:nvSpPr>
          <p:spPr>
            <a:xfrm flipH="1">
              <a:off x="5901595" y="2165739"/>
              <a:ext cx="1507970" cy="1292703"/>
            </a:xfrm>
            <a:custGeom>
              <a:avLst/>
              <a:gdLst/>
              <a:ahLst/>
              <a:cxnLst/>
              <a:rect l="l" t="t" r="r" b="b"/>
              <a:pathLst>
                <a:path w="110758" h="94947" extrusionOk="0">
                  <a:moveTo>
                    <a:pt x="30534" y="0"/>
                  </a:moveTo>
                  <a:cubicBezTo>
                    <a:pt x="28735" y="0"/>
                    <a:pt x="27270" y="54"/>
                    <a:pt x="26236" y="164"/>
                  </a:cubicBezTo>
                  <a:cubicBezTo>
                    <a:pt x="20722" y="750"/>
                    <a:pt x="18799" y="26291"/>
                    <a:pt x="16928" y="43602"/>
                  </a:cubicBezTo>
                  <a:cubicBezTo>
                    <a:pt x="15057" y="60916"/>
                    <a:pt x="3511" y="68804"/>
                    <a:pt x="1" y="77459"/>
                  </a:cubicBezTo>
                  <a:cubicBezTo>
                    <a:pt x="1" y="77459"/>
                    <a:pt x="20083" y="94947"/>
                    <a:pt x="40413" y="94947"/>
                  </a:cubicBezTo>
                  <a:cubicBezTo>
                    <a:pt x="46687" y="94947"/>
                    <a:pt x="52984" y="93281"/>
                    <a:pt x="58722" y="88923"/>
                  </a:cubicBezTo>
                  <a:cubicBezTo>
                    <a:pt x="60120" y="80671"/>
                    <a:pt x="76058" y="63699"/>
                    <a:pt x="85946" y="55279"/>
                  </a:cubicBezTo>
                  <a:cubicBezTo>
                    <a:pt x="95831" y="46855"/>
                    <a:pt x="110757" y="25443"/>
                    <a:pt x="108088" y="20104"/>
                  </a:cubicBezTo>
                  <a:cubicBezTo>
                    <a:pt x="106371" y="16671"/>
                    <a:pt x="91666" y="8402"/>
                    <a:pt x="77672" y="5172"/>
                  </a:cubicBezTo>
                  <a:cubicBezTo>
                    <a:pt x="63370" y="1871"/>
                    <a:pt x="41140" y="0"/>
                    <a:pt x="30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1"/>
            <p:cNvSpPr/>
            <p:nvPr/>
          </p:nvSpPr>
          <p:spPr>
            <a:xfrm flipH="1">
              <a:off x="5938559" y="2219633"/>
              <a:ext cx="520352" cy="344187"/>
            </a:xfrm>
            <a:custGeom>
              <a:avLst/>
              <a:gdLst/>
              <a:ahLst/>
              <a:cxnLst/>
              <a:rect l="l" t="t" r="r" b="b"/>
              <a:pathLst>
                <a:path w="38219" h="25280" extrusionOk="0">
                  <a:moveTo>
                    <a:pt x="1902" y="1"/>
                  </a:moveTo>
                  <a:cubicBezTo>
                    <a:pt x="1874" y="6647"/>
                    <a:pt x="0" y="24923"/>
                    <a:pt x="3466" y="25224"/>
                  </a:cubicBezTo>
                  <a:cubicBezTo>
                    <a:pt x="3899" y="25261"/>
                    <a:pt x="4327" y="25279"/>
                    <a:pt x="4752" y="25279"/>
                  </a:cubicBezTo>
                  <a:cubicBezTo>
                    <a:pt x="14597" y="25279"/>
                    <a:pt x="22504" y="15640"/>
                    <a:pt x="34053" y="15640"/>
                  </a:cubicBezTo>
                  <a:cubicBezTo>
                    <a:pt x="35390" y="15640"/>
                    <a:pt x="36775" y="15769"/>
                    <a:pt x="38218" y="16057"/>
                  </a:cubicBezTo>
                  <a:cubicBezTo>
                    <a:pt x="36308" y="12575"/>
                    <a:pt x="21733" y="4417"/>
                    <a:pt x="7855" y="1214"/>
                  </a:cubicBezTo>
                  <a:cubicBezTo>
                    <a:pt x="5992" y="785"/>
                    <a:pt x="3991" y="379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1"/>
            <p:cNvSpPr/>
            <p:nvPr/>
          </p:nvSpPr>
          <p:spPr>
            <a:xfrm flipH="1">
              <a:off x="5402946" y="2661360"/>
              <a:ext cx="797716" cy="1325257"/>
            </a:xfrm>
            <a:custGeom>
              <a:avLst/>
              <a:gdLst/>
              <a:ahLst/>
              <a:cxnLst/>
              <a:rect l="l" t="t" r="r" b="b"/>
              <a:pathLst>
                <a:path w="58591" h="97338" extrusionOk="0">
                  <a:moveTo>
                    <a:pt x="16819" y="1"/>
                  </a:moveTo>
                  <a:cubicBezTo>
                    <a:pt x="14094" y="1"/>
                    <a:pt x="835" y="14722"/>
                    <a:pt x="1" y="17141"/>
                  </a:cubicBezTo>
                  <a:cubicBezTo>
                    <a:pt x="1" y="17141"/>
                    <a:pt x="429" y="24841"/>
                    <a:pt x="1054" y="31393"/>
                  </a:cubicBezTo>
                  <a:cubicBezTo>
                    <a:pt x="1676" y="37943"/>
                    <a:pt x="34584" y="73190"/>
                    <a:pt x="36301" y="74594"/>
                  </a:cubicBezTo>
                  <a:cubicBezTo>
                    <a:pt x="38014" y="75998"/>
                    <a:pt x="37547" y="83346"/>
                    <a:pt x="38249" y="90131"/>
                  </a:cubicBezTo>
                  <a:cubicBezTo>
                    <a:pt x="38901" y="96438"/>
                    <a:pt x="40414" y="97338"/>
                    <a:pt x="41751" y="97338"/>
                  </a:cubicBezTo>
                  <a:cubicBezTo>
                    <a:pt x="41853" y="97338"/>
                    <a:pt x="41953" y="97333"/>
                    <a:pt x="42052" y="97324"/>
                  </a:cubicBezTo>
                  <a:cubicBezTo>
                    <a:pt x="43456" y="97208"/>
                    <a:pt x="44157" y="93290"/>
                    <a:pt x="44039" y="90598"/>
                  </a:cubicBezTo>
                  <a:cubicBezTo>
                    <a:pt x="43923" y="87909"/>
                    <a:pt x="43583" y="84692"/>
                    <a:pt x="44859" y="84576"/>
                  </a:cubicBezTo>
                  <a:cubicBezTo>
                    <a:pt x="44869" y="84575"/>
                    <a:pt x="44880" y="84575"/>
                    <a:pt x="44891" y="84575"/>
                  </a:cubicBezTo>
                  <a:cubicBezTo>
                    <a:pt x="45650" y="84575"/>
                    <a:pt x="48552" y="86851"/>
                    <a:pt x="51116" y="89606"/>
                  </a:cubicBezTo>
                  <a:cubicBezTo>
                    <a:pt x="53208" y="91852"/>
                    <a:pt x="55071" y="94011"/>
                    <a:pt x="55521" y="94635"/>
                  </a:cubicBezTo>
                  <a:cubicBezTo>
                    <a:pt x="55966" y="95249"/>
                    <a:pt x="56425" y="95509"/>
                    <a:pt x="56828" y="95509"/>
                  </a:cubicBezTo>
                  <a:cubicBezTo>
                    <a:pt x="57911" y="95509"/>
                    <a:pt x="58590" y="93632"/>
                    <a:pt x="57511" y="91673"/>
                  </a:cubicBezTo>
                  <a:cubicBezTo>
                    <a:pt x="57511" y="91673"/>
                    <a:pt x="57550" y="84380"/>
                    <a:pt x="56262" y="82158"/>
                  </a:cubicBezTo>
                  <a:cubicBezTo>
                    <a:pt x="54977" y="79936"/>
                    <a:pt x="47139" y="72372"/>
                    <a:pt x="45385" y="70147"/>
                  </a:cubicBezTo>
                  <a:cubicBezTo>
                    <a:pt x="43630" y="67925"/>
                    <a:pt x="30997" y="40126"/>
                    <a:pt x="26786" y="35914"/>
                  </a:cubicBezTo>
                  <a:cubicBezTo>
                    <a:pt x="22574" y="31703"/>
                    <a:pt x="18832" y="27494"/>
                    <a:pt x="18246" y="25739"/>
                  </a:cubicBezTo>
                  <a:cubicBezTo>
                    <a:pt x="17663" y="23984"/>
                    <a:pt x="19161" y="996"/>
                    <a:pt x="17038" y="43"/>
                  </a:cubicBezTo>
                  <a:cubicBezTo>
                    <a:pt x="16975" y="15"/>
                    <a:pt x="16902" y="1"/>
                    <a:pt x="16819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1"/>
            <p:cNvSpPr/>
            <p:nvPr/>
          </p:nvSpPr>
          <p:spPr>
            <a:xfrm flipH="1">
              <a:off x="5947043" y="2661360"/>
              <a:ext cx="253620" cy="360335"/>
            </a:xfrm>
            <a:custGeom>
              <a:avLst/>
              <a:gdLst/>
              <a:ahLst/>
              <a:cxnLst/>
              <a:rect l="l" t="t" r="r" b="b"/>
              <a:pathLst>
                <a:path w="18628" h="26466" extrusionOk="0">
                  <a:moveTo>
                    <a:pt x="16819" y="1"/>
                  </a:moveTo>
                  <a:cubicBezTo>
                    <a:pt x="14094" y="1"/>
                    <a:pt x="835" y="14722"/>
                    <a:pt x="1" y="17141"/>
                  </a:cubicBezTo>
                  <a:cubicBezTo>
                    <a:pt x="1" y="17141"/>
                    <a:pt x="244" y="21511"/>
                    <a:pt x="628" y="26466"/>
                  </a:cubicBezTo>
                  <a:cubicBezTo>
                    <a:pt x="3378" y="24490"/>
                    <a:pt x="6802" y="23113"/>
                    <a:pt x="9767" y="22127"/>
                  </a:cubicBezTo>
                  <a:lnTo>
                    <a:pt x="9770" y="22127"/>
                  </a:lnTo>
                  <a:cubicBezTo>
                    <a:pt x="11939" y="21404"/>
                    <a:pt x="14142" y="20979"/>
                    <a:pt x="16292" y="20979"/>
                  </a:cubicBezTo>
                  <a:cubicBezTo>
                    <a:pt x="16903" y="20979"/>
                    <a:pt x="17510" y="21013"/>
                    <a:pt x="18111" y="21085"/>
                  </a:cubicBezTo>
                  <a:cubicBezTo>
                    <a:pt x="18185" y="13828"/>
                    <a:pt x="18627" y="756"/>
                    <a:pt x="17038" y="43"/>
                  </a:cubicBezTo>
                  <a:cubicBezTo>
                    <a:pt x="16975" y="15"/>
                    <a:pt x="16902" y="1"/>
                    <a:pt x="16819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1"/>
            <p:cNvSpPr/>
            <p:nvPr/>
          </p:nvSpPr>
          <p:spPr>
            <a:xfrm flipH="1">
              <a:off x="5895090" y="2452295"/>
              <a:ext cx="325017" cy="455871"/>
            </a:xfrm>
            <a:custGeom>
              <a:avLst/>
              <a:gdLst/>
              <a:ahLst/>
              <a:cxnLst/>
              <a:rect l="l" t="t" r="r" b="b"/>
              <a:pathLst>
                <a:path w="23872" h="33483" extrusionOk="0">
                  <a:moveTo>
                    <a:pt x="21045" y="1"/>
                  </a:moveTo>
                  <a:cubicBezTo>
                    <a:pt x="19558" y="8137"/>
                    <a:pt x="9709" y="22049"/>
                    <a:pt x="0" y="32976"/>
                  </a:cubicBezTo>
                  <a:cubicBezTo>
                    <a:pt x="1402" y="33297"/>
                    <a:pt x="3262" y="33483"/>
                    <a:pt x="5317" y="33483"/>
                  </a:cubicBezTo>
                  <a:cubicBezTo>
                    <a:pt x="12443" y="33483"/>
                    <a:pt x="21918" y="31257"/>
                    <a:pt x="22772" y="24749"/>
                  </a:cubicBezTo>
                  <a:cubicBezTo>
                    <a:pt x="23872" y="16367"/>
                    <a:pt x="21045" y="1"/>
                    <a:pt x="21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1"/>
            <p:cNvSpPr/>
            <p:nvPr/>
          </p:nvSpPr>
          <p:spPr>
            <a:xfrm flipH="1">
              <a:off x="6950867" y="2563064"/>
              <a:ext cx="506451" cy="1838052"/>
            </a:xfrm>
            <a:custGeom>
              <a:avLst/>
              <a:gdLst/>
              <a:ahLst/>
              <a:cxnLst/>
              <a:rect l="l" t="t" r="r" b="b"/>
              <a:pathLst>
                <a:path w="37198" h="135002" extrusionOk="0">
                  <a:moveTo>
                    <a:pt x="17827" y="0"/>
                  </a:moveTo>
                  <a:cubicBezTo>
                    <a:pt x="16691" y="0"/>
                    <a:pt x="15934" y="348"/>
                    <a:pt x="15792" y="1141"/>
                  </a:cubicBezTo>
                  <a:cubicBezTo>
                    <a:pt x="14971" y="5703"/>
                    <a:pt x="4680" y="35647"/>
                    <a:pt x="3041" y="44653"/>
                  </a:cubicBezTo>
                  <a:cubicBezTo>
                    <a:pt x="1405" y="53660"/>
                    <a:pt x="5147" y="87699"/>
                    <a:pt x="5031" y="93666"/>
                  </a:cubicBezTo>
                  <a:cubicBezTo>
                    <a:pt x="4912" y="99630"/>
                    <a:pt x="1946" y="104209"/>
                    <a:pt x="1344" y="106240"/>
                  </a:cubicBezTo>
                  <a:cubicBezTo>
                    <a:pt x="584" y="108813"/>
                    <a:pt x="1" y="115891"/>
                    <a:pt x="584" y="119282"/>
                  </a:cubicBezTo>
                  <a:cubicBezTo>
                    <a:pt x="1170" y="122675"/>
                    <a:pt x="9339" y="128214"/>
                    <a:pt x="9339" y="128214"/>
                  </a:cubicBezTo>
                  <a:cubicBezTo>
                    <a:pt x="9776" y="133099"/>
                    <a:pt x="10529" y="135001"/>
                    <a:pt x="11802" y="135001"/>
                  </a:cubicBezTo>
                  <a:cubicBezTo>
                    <a:pt x="12069" y="135001"/>
                    <a:pt x="12358" y="134918"/>
                    <a:pt x="12672" y="134761"/>
                  </a:cubicBezTo>
                  <a:cubicBezTo>
                    <a:pt x="14933" y="133630"/>
                    <a:pt x="14919" y="115813"/>
                    <a:pt x="15524" y="115772"/>
                  </a:cubicBezTo>
                  <a:cubicBezTo>
                    <a:pt x="15532" y="115771"/>
                    <a:pt x="15540" y="115771"/>
                    <a:pt x="15547" y="115771"/>
                  </a:cubicBezTo>
                  <a:cubicBezTo>
                    <a:pt x="16710" y="115771"/>
                    <a:pt x="17759" y="122059"/>
                    <a:pt x="19338" y="123297"/>
                  </a:cubicBezTo>
                  <a:cubicBezTo>
                    <a:pt x="19731" y="123606"/>
                    <a:pt x="20107" y="123744"/>
                    <a:pt x="20446" y="123744"/>
                  </a:cubicBezTo>
                  <a:cubicBezTo>
                    <a:pt x="21235" y="123744"/>
                    <a:pt x="21826" y="122998"/>
                    <a:pt x="21991" y="121935"/>
                  </a:cubicBezTo>
                  <a:cubicBezTo>
                    <a:pt x="22223" y="120412"/>
                    <a:pt x="21405" y="111054"/>
                    <a:pt x="19650" y="107429"/>
                  </a:cubicBezTo>
                  <a:cubicBezTo>
                    <a:pt x="17895" y="103803"/>
                    <a:pt x="16765" y="102634"/>
                    <a:pt x="16298" y="97176"/>
                  </a:cubicBezTo>
                  <a:cubicBezTo>
                    <a:pt x="15983" y="93500"/>
                    <a:pt x="18083" y="74205"/>
                    <a:pt x="19067" y="59862"/>
                  </a:cubicBezTo>
                  <a:cubicBezTo>
                    <a:pt x="19542" y="52892"/>
                    <a:pt x="18481" y="44692"/>
                    <a:pt x="18481" y="44692"/>
                  </a:cubicBezTo>
                  <a:cubicBezTo>
                    <a:pt x="29008" y="32372"/>
                    <a:pt x="34233" y="13190"/>
                    <a:pt x="34233" y="13190"/>
                  </a:cubicBezTo>
                  <a:cubicBezTo>
                    <a:pt x="37198" y="7874"/>
                    <a:pt x="23230" y="0"/>
                    <a:pt x="17827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1"/>
            <p:cNvSpPr/>
            <p:nvPr/>
          </p:nvSpPr>
          <p:spPr>
            <a:xfrm flipH="1">
              <a:off x="6950850" y="2563064"/>
              <a:ext cx="338442" cy="345576"/>
            </a:xfrm>
            <a:custGeom>
              <a:avLst/>
              <a:gdLst/>
              <a:ahLst/>
              <a:cxnLst/>
              <a:rect l="l" t="t" r="r" b="b"/>
              <a:pathLst>
                <a:path w="24858" h="25382" extrusionOk="0">
                  <a:moveTo>
                    <a:pt x="5487" y="0"/>
                  </a:moveTo>
                  <a:cubicBezTo>
                    <a:pt x="4351" y="0"/>
                    <a:pt x="3594" y="348"/>
                    <a:pt x="3452" y="1141"/>
                  </a:cubicBezTo>
                  <a:cubicBezTo>
                    <a:pt x="3170" y="2705"/>
                    <a:pt x="1777" y="7251"/>
                    <a:pt x="0" y="12911"/>
                  </a:cubicBezTo>
                  <a:cubicBezTo>
                    <a:pt x="5140" y="22615"/>
                    <a:pt x="11420" y="25382"/>
                    <a:pt x="15113" y="25382"/>
                  </a:cubicBezTo>
                  <a:cubicBezTo>
                    <a:pt x="16392" y="25382"/>
                    <a:pt x="17361" y="25050"/>
                    <a:pt x="17864" y="24559"/>
                  </a:cubicBezTo>
                  <a:cubicBezTo>
                    <a:pt x="20553" y="18106"/>
                    <a:pt x="21893" y="13190"/>
                    <a:pt x="21893" y="13190"/>
                  </a:cubicBezTo>
                  <a:cubicBezTo>
                    <a:pt x="24858" y="7874"/>
                    <a:pt x="10890" y="0"/>
                    <a:pt x="5487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1"/>
            <p:cNvSpPr/>
            <p:nvPr/>
          </p:nvSpPr>
          <p:spPr>
            <a:xfrm flipH="1">
              <a:off x="6880775" y="2167659"/>
              <a:ext cx="418334" cy="616705"/>
            </a:xfrm>
            <a:custGeom>
              <a:avLst/>
              <a:gdLst/>
              <a:ahLst/>
              <a:cxnLst/>
              <a:rect l="l" t="t" r="r" b="b"/>
              <a:pathLst>
                <a:path w="30726" h="45296" extrusionOk="0">
                  <a:moveTo>
                    <a:pt x="18624" y="1"/>
                  </a:moveTo>
                  <a:cubicBezTo>
                    <a:pt x="10190" y="1"/>
                    <a:pt x="1570" y="19771"/>
                    <a:pt x="0" y="26943"/>
                  </a:cubicBezTo>
                  <a:cubicBezTo>
                    <a:pt x="3536" y="38864"/>
                    <a:pt x="16686" y="45296"/>
                    <a:pt x="21332" y="45296"/>
                  </a:cubicBezTo>
                  <a:cubicBezTo>
                    <a:pt x="22012" y="45296"/>
                    <a:pt x="22510" y="45158"/>
                    <a:pt x="22769" y="44879"/>
                  </a:cubicBezTo>
                  <a:cubicBezTo>
                    <a:pt x="30726" y="25539"/>
                    <a:pt x="26959" y="1659"/>
                    <a:pt x="19729" y="117"/>
                  </a:cubicBezTo>
                  <a:cubicBezTo>
                    <a:pt x="19361" y="39"/>
                    <a:pt x="18993" y="1"/>
                    <a:pt x="18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1"/>
            <p:cNvSpPr/>
            <p:nvPr/>
          </p:nvSpPr>
          <p:spPr>
            <a:xfrm flipH="1">
              <a:off x="6274954" y="2211762"/>
              <a:ext cx="278291" cy="351294"/>
            </a:xfrm>
            <a:custGeom>
              <a:avLst/>
              <a:gdLst/>
              <a:ahLst/>
              <a:cxnLst/>
              <a:rect l="l" t="t" r="r" b="b"/>
              <a:pathLst>
                <a:path w="20440" h="25802" extrusionOk="0">
                  <a:moveTo>
                    <a:pt x="1929" y="1"/>
                  </a:moveTo>
                  <a:lnTo>
                    <a:pt x="1929" y="1"/>
                  </a:lnTo>
                  <a:cubicBezTo>
                    <a:pt x="1691" y="322"/>
                    <a:pt x="1437" y="664"/>
                    <a:pt x="1147" y="1054"/>
                  </a:cubicBezTo>
                  <a:cubicBezTo>
                    <a:pt x="111" y="2447"/>
                    <a:pt x="0" y="11942"/>
                    <a:pt x="1064" y="16038"/>
                  </a:cubicBezTo>
                  <a:cubicBezTo>
                    <a:pt x="1769" y="18744"/>
                    <a:pt x="4718" y="21938"/>
                    <a:pt x="7067" y="23920"/>
                  </a:cubicBezTo>
                  <a:cubicBezTo>
                    <a:pt x="8053" y="24708"/>
                    <a:pt x="9399" y="25664"/>
                    <a:pt x="9825" y="25783"/>
                  </a:cubicBezTo>
                  <a:cubicBezTo>
                    <a:pt x="9871" y="25795"/>
                    <a:pt x="9921" y="25802"/>
                    <a:pt x="9976" y="25802"/>
                  </a:cubicBezTo>
                  <a:cubicBezTo>
                    <a:pt x="11660" y="25802"/>
                    <a:pt x="17150" y="19810"/>
                    <a:pt x="18314" y="15792"/>
                  </a:cubicBezTo>
                  <a:cubicBezTo>
                    <a:pt x="18975" y="13507"/>
                    <a:pt x="20440" y="5326"/>
                    <a:pt x="18914" y="3674"/>
                  </a:cubicBezTo>
                  <a:cubicBezTo>
                    <a:pt x="18447" y="3168"/>
                    <a:pt x="17704" y="2701"/>
                    <a:pt x="16822" y="2278"/>
                  </a:cubicBezTo>
                  <a:cubicBezTo>
                    <a:pt x="15777" y="4493"/>
                    <a:pt x="11943" y="5864"/>
                    <a:pt x="8403" y="5864"/>
                  </a:cubicBezTo>
                  <a:cubicBezTo>
                    <a:pt x="4480" y="5864"/>
                    <a:pt x="918" y="4181"/>
                    <a:pt x="1907" y="95"/>
                  </a:cubicBezTo>
                  <a:cubicBezTo>
                    <a:pt x="1915" y="65"/>
                    <a:pt x="1921" y="34"/>
                    <a:pt x="1929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1"/>
            <p:cNvSpPr/>
            <p:nvPr/>
          </p:nvSpPr>
          <p:spPr>
            <a:xfrm flipH="1">
              <a:off x="6183719" y="2041422"/>
              <a:ext cx="355869" cy="176573"/>
            </a:xfrm>
            <a:custGeom>
              <a:avLst/>
              <a:gdLst/>
              <a:ahLst/>
              <a:cxnLst/>
              <a:rect l="l" t="t" r="r" b="b"/>
              <a:pathLst>
                <a:path w="26138" h="12969" extrusionOk="0">
                  <a:moveTo>
                    <a:pt x="14548" y="0"/>
                  </a:moveTo>
                  <a:cubicBezTo>
                    <a:pt x="14548" y="0"/>
                    <a:pt x="0" y="1780"/>
                    <a:pt x="271" y="4754"/>
                  </a:cubicBezTo>
                  <a:cubicBezTo>
                    <a:pt x="1542" y="7824"/>
                    <a:pt x="4884" y="9709"/>
                    <a:pt x="14354" y="12315"/>
                  </a:cubicBezTo>
                  <a:cubicBezTo>
                    <a:pt x="16000" y="12768"/>
                    <a:pt x="17283" y="12969"/>
                    <a:pt x="18264" y="12969"/>
                  </a:cubicBezTo>
                  <a:cubicBezTo>
                    <a:pt x="26138" y="12969"/>
                    <a:pt x="14548" y="0"/>
                    <a:pt x="14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1"/>
            <p:cNvSpPr/>
            <p:nvPr/>
          </p:nvSpPr>
          <p:spPr>
            <a:xfrm flipH="1">
              <a:off x="6265056" y="2037024"/>
              <a:ext cx="287862" cy="432971"/>
            </a:xfrm>
            <a:custGeom>
              <a:avLst/>
              <a:gdLst/>
              <a:ahLst/>
              <a:cxnLst/>
              <a:rect l="l" t="t" r="r" b="b"/>
              <a:pathLst>
                <a:path w="21143" h="31801" extrusionOk="0">
                  <a:moveTo>
                    <a:pt x="4674" y="1"/>
                  </a:moveTo>
                  <a:cubicBezTo>
                    <a:pt x="4360" y="1"/>
                    <a:pt x="4213" y="130"/>
                    <a:pt x="4276" y="420"/>
                  </a:cubicBezTo>
                  <a:cubicBezTo>
                    <a:pt x="5824" y="7500"/>
                    <a:pt x="3450" y="10960"/>
                    <a:pt x="1883" y="12928"/>
                  </a:cubicBezTo>
                  <a:cubicBezTo>
                    <a:pt x="1" y="20702"/>
                    <a:pt x="1596" y="28946"/>
                    <a:pt x="10094" y="31801"/>
                  </a:cubicBezTo>
                  <a:cubicBezTo>
                    <a:pt x="10478" y="31154"/>
                    <a:pt x="17359" y="19685"/>
                    <a:pt x="19562" y="15017"/>
                  </a:cubicBezTo>
                  <a:cubicBezTo>
                    <a:pt x="20581" y="12851"/>
                    <a:pt x="19153" y="10980"/>
                    <a:pt x="21142" y="9424"/>
                  </a:cubicBezTo>
                  <a:cubicBezTo>
                    <a:pt x="19787" y="7958"/>
                    <a:pt x="7131" y="1"/>
                    <a:pt x="4674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1"/>
            <p:cNvSpPr/>
            <p:nvPr/>
          </p:nvSpPr>
          <p:spPr>
            <a:xfrm flipH="1">
              <a:off x="6078413" y="1890022"/>
              <a:ext cx="253008" cy="432235"/>
            </a:xfrm>
            <a:custGeom>
              <a:avLst/>
              <a:gdLst/>
              <a:ahLst/>
              <a:cxnLst/>
              <a:rect l="l" t="t" r="r" b="b"/>
              <a:pathLst>
                <a:path w="18583" h="31747" extrusionOk="0">
                  <a:moveTo>
                    <a:pt x="6451" y="0"/>
                  </a:moveTo>
                  <a:cubicBezTo>
                    <a:pt x="4290" y="0"/>
                    <a:pt x="2356" y="873"/>
                    <a:pt x="1236" y="2986"/>
                  </a:cubicBezTo>
                  <a:cubicBezTo>
                    <a:pt x="0" y="5318"/>
                    <a:pt x="1006" y="20126"/>
                    <a:pt x="2021" y="21742"/>
                  </a:cubicBezTo>
                  <a:cubicBezTo>
                    <a:pt x="2975" y="23266"/>
                    <a:pt x="10172" y="31747"/>
                    <a:pt x="12704" y="31747"/>
                  </a:cubicBezTo>
                  <a:cubicBezTo>
                    <a:pt x="12864" y="31747"/>
                    <a:pt x="13005" y="31713"/>
                    <a:pt x="13125" y="31642"/>
                  </a:cubicBezTo>
                  <a:cubicBezTo>
                    <a:pt x="15142" y="30442"/>
                    <a:pt x="18583" y="16859"/>
                    <a:pt x="17817" y="9099"/>
                  </a:cubicBezTo>
                  <a:cubicBezTo>
                    <a:pt x="17358" y="4439"/>
                    <a:pt x="11326" y="0"/>
                    <a:pt x="6451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1"/>
            <p:cNvSpPr/>
            <p:nvPr/>
          </p:nvSpPr>
          <p:spPr>
            <a:xfrm flipH="1">
              <a:off x="5953466" y="1749829"/>
              <a:ext cx="622178" cy="546942"/>
            </a:xfrm>
            <a:custGeom>
              <a:avLst/>
              <a:gdLst/>
              <a:ahLst/>
              <a:cxnLst/>
              <a:rect l="l" t="t" r="r" b="b"/>
              <a:pathLst>
                <a:path w="45698" h="40172" extrusionOk="0">
                  <a:moveTo>
                    <a:pt x="22547" y="0"/>
                  </a:moveTo>
                  <a:cubicBezTo>
                    <a:pt x="20654" y="0"/>
                    <a:pt x="18617" y="197"/>
                    <a:pt x="16430" y="622"/>
                  </a:cubicBezTo>
                  <a:cubicBezTo>
                    <a:pt x="1" y="3817"/>
                    <a:pt x="976" y="21446"/>
                    <a:pt x="2919" y="26169"/>
                  </a:cubicBezTo>
                  <a:cubicBezTo>
                    <a:pt x="2859" y="25924"/>
                    <a:pt x="3111" y="25758"/>
                    <a:pt x="3627" y="25758"/>
                  </a:cubicBezTo>
                  <a:cubicBezTo>
                    <a:pt x="5565" y="25758"/>
                    <a:pt x="11236" y="28110"/>
                    <a:pt x="18177" y="37549"/>
                  </a:cubicBezTo>
                  <a:cubicBezTo>
                    <a:pt x="19434" y="39260"/>
                    <a:pt x="21368" y="40171"/>
                    <a:pt x="23323" y="40171"/>
                  </a:cubicBezTo>
                  <a:cubicBezTo>
                    <a:pt x="26086" y="40171"/>
                    <a:pt x="28888" y="38349"/>
                    <a:pt x="29872" y="34385"/>
                  </a:cubicBezTo>
                  <a:cubicBezTo>
                    <a:pt x="31550" y="27617"/>
                    <a:pt x="41568" y="26873"/>
                    <a:pt x="41568" y="26873"/>
                  </a:cubicBezTo>
                  <a:cubicBezTo>
                    <a:pt x="45698" y="18393"/>
                    <a:pt x="40853" y="0"/>
                    <a:pt x="22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1"/>
            <p:cNvSpPr/>
            <p:nvPr/>
          </p:nvSpPr>
          <p:spPr>
            <a:xfrm flipH="1">
              <a:off x="6013657" y="2087296"/>
              <a:ext cx="284907" cy="210297"/>
            </a:xfrm>
            <a:custGeom>
              <a:avLst/>
              <a:gdLst/>
              <a:ahLst/>
              <a:cxnLst/>
              <a:rect l="l" t="t" r="r" b="b"/>
              <a:pathLst>
                <a:path w="20926" h="15446" extrusionOk="0">
                  <a:moveTo>
                    <a:pt x="4295" y="2542"/>
                  </a:moveTo>
                  <a:cubicBezTo>
                    <a:pt x="4308" y="2542"/>
                    <a:pt x="4325" y="2545"/>
                    <a:pt x="4342" y="2551"/>
                  </a:cubicBezTo>
                  <a:lnTo>
                    <a:pt x="17997" y="8050"/>
                  </a:lnTo>
                  <a:cubicBezTo>
                    <a:pt x="17466" y="9399"/>
                    <a:pt x="16477" y="10717"/>
                    <a:pt x="15045" y="11980"/>
                  </a:cubicBezTo>
                  <a:cubicBezTo>
                    <a:pt x="14351" y="12594"/>
                    <a:pt x="13480" y="12902"/>
                    <a:pt x="12603" y="12902"/>
                  </a:cubicBezTo>
                  <a:cubicBezTo>
                    <a:pt x="11770" y="12902"/>
                    <a:pt x="10931" y="12623"/>
                    <a:pt x="10234" y="12063"/>
                  </a:cubicBezTo>
                  <a:lnTo>
                    <a:pt x="4447" y="7423"/>
                  </a:lnTo>
                  <a:cubicBezTo>
                    <a:pt x="3092" y="6340"/>
                    <a:pt x="2852" y="4339"/>
                    <a:pt x="3905" y="2965"/>
                  </a:cubicBezTo>
                  <a:lnTo>
                    <a:pt x="4192" y="2592"/>
                  </a:lnTo>
                  <a:cubicBezTo>
                    <a:pt x="4217" y="2559"/>
                    <a:pt x="4256" y="2542"/>
                    <a:pt x="4295" y="2542"/>
                  </a:cubicBezTo>
                  <a:close/>
                  <a:moveTo>
                    <a:pt x="4297" y="0"/>
                  </a:moveTo>
                  <a:cubicBezTo>
                    <a:pt x="3483" y="0"/>
                    <a:pt x="2690" y="372"/>
                    <a:pt x="2175" y="1042"/>
                  </a:cubicBezTo>
                  <a:lnTo>
                    <a:pt x="1890" y="1415"/>
                  </a:lnTo>
                  <a:cubicBezTo>
                    <a:pt x="0" y="3880"/>
                    <a:pt x="431" y="7464"/>
                    <a:pt x="2855" y="9405"/>
                  </a:cubicBezTo>
                  <a:lnTo>
                    <a:pt x="8645" y="14047"/>
                  </a:lnTo>
                  <a:cubicBezTo>
                    <a:pt x="9808" y="14981"/>
                    <a:pt x="11209" y="15446"/>
                    <a:pt x="12602" y="15446"/>
                  </a:cubicBezTo>
                  <a:cubicBezTo>
                    <a:pt x="14081" y="15446"/>
                    <a:pt x="15551" y="14923"/>
                    <a:pt x="16728" y="13884"/>
                  </a:cubicBezTo>
                  <a:cubicBezTo>
                    <a:pt x="18928" y="11941"/>
                    <a:pt x="20293" y="9822"/>
                    <a:pt x="20793" y="7583"/>
                  </a:cubicBezTo>
                  <a:cubicBezTo>
                    <a:pt x="20926" y="6975"/>
                    <a:pt x="20603" y="6362"/>
                    <a:pt x="20028" y="6127"/>
                  </a:cubicBezTo>
                  <a:lnTo>
                    <a:pt x="5292" y="193"/>
                  </a:lnTo>
                  <a:cubicBezTo>
                    <a:pt x="4969" y="63"/>
                    <a:pt x="4631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51"/>
          <p:cNvGrpSpPr/>
          <p:nvPr/>
        </p:nvGrpSpPr>
        <p:grpSpPr>
          <a:xfrm>
            <a:off x="5977636" y="2632653"/>
            <a:ext cx="2224656" cy="1971408"/>
            <a:chOff x="4495468" y="911086"/>
            <a:chExt cx="4166804" cy="3691084"/>
          </a:xfrm>
        </p:grpSpPr>
        <p:grpSp>
          <p:nvGrpSpPr>
            <p:cNvPr id="1544" name="Google Shape;1544;p51"/>
            <p:cNvGrpSpPr/>
            <p:nvPr/>
          </p:nvGrpSpPr>
          <p:grpSpPr>
            <a:xfrm rot="3950804">
              <a:off x="4568918" y="1327357"/>
              <a:ext cx="1471158" cy="862906"/>
              <a:chOff x="5504721" y="2246236"/>
              <a:chExt cx="940426" cy="551606"/>
            </a:xfrm>
          </p:grpSpPr>
          <p:grpSp>
            <p:nvGrpSpPr>
              <p:cNvPr id="1545" name="Google Shape;1545;p51"/>
              <p:cNvGrpSpPr/>
              <p:nvPr/>
            </p:nvGrpSpPr>
            <p:grpSpPr>
              <a:xfrm>
                <a:off x="5537246" y="2257497"/>
                <a:ext cx="450443" cy="386928"/>
                <a:chOff x="5537246" y="2257497"/>
                <a:chExt cx="450443" cy="386928"/>
              </a:xfrm>
            </p:grpSpPr>
            <p:grpSp>
              <p:nvGrpSpPr>
                <p:cNvPr id="1546" name="Google Shape;1546;p51"/>
                <p:cNvGrpSpPr/>
                <p:nvPr/>
              </p:nvGrpSpPr>
              <p:grpSpPr>
                <a:xfrm flipH="1">
                  <a:off x="5537246" y="2257497"/>
                  <a:ext cx="450443" cy="386928"/>
                  <a:chOff x="5488475" y="1597866"/>
                  <a:chExt cx="967655" cy="831209"/>
                </a:xfrm>
              </p:grpSpPr>
              <p:sp>
                <p:nvSpPr>
                  <p:cNvPr id="1547" name="Google Shape;1547;p51"/>
                  <p:cNvSpPr/>
                  <p:nvPr/>
                </p:nvSpPr>
                <p:spPr>
                  <a:xfrm>
                    <a:off x="5515700" y="1630873"/>
                    <a:ext cx="733018" cy="338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" name="Google Shape;1548;p51"/>
                  <p:cNvSpPr/>
                  <p:nvPr/>
                </p:nvSpPr>
                <p:spPr>
                  <a:xfrm>
                    <a:off x="5488477" y="1680151"/>
                    <a:ext cx="835955" cy="3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" name="Google Shape;1549;p51"/>
                  <p:cNvSpPr/>
                  <p:nvPr/>
                </p:nvSpPr>
                <p:spPr>
                  <a:xfrm>
                    <a:off x="5488475" y="1736974"/>
                    <a:ext cx="895225" cy="413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" name="Google Shape;1550;p51"/>
                  <p:cNvSpPr/>
                  <p:nvPr/>
                </p:nvSpPr>
                <p:spPr>
                  <a:xfrm>
                    <a:off x="5515700" y="1808524"/>
                    <a:ext cx="895225" cy="413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" name="Google Shape;1551;p51"/>
                  <p:cNvSpPr/>
                  <p:nvPr/>
                </p:nvSpPr>
                <p:spPr>
                  <a:xfrm>
                    <a:off x="5566325" y="1889525"/>
                    <a:ext cx="871275" cy="402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51"/>
                  <p:cNvSpPr/>
                  <p:nvPr/>
                </p:nvSpPr>
                <p:spPr>
                  <a:xfrm>
                    <a:off x="5620175" y="1977515"/>
                    <a:ext cx="835955" cy="3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51"/>
                  <p:cNvSpPr/>
                  <p:nvPr/>
                </p:nvSpPr>
                <p:spPr>
                  <a:xfrm>
                    <a:off x="5747325" y="2091074"/>
                    <a:ext cx="657418" cy="303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4" name="Google Shape;1554;p51"/>
                  <p:cNvSpPr/>
                  <p:nvPr/>
                </p:nvSpPr>
                <p:spPr>
                  <a:xfrm rot="-5400000">
                    <a:off x="5370109" y="2018311"/>
                    <a:ext cx="561980" cy="259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" name="Google Shape;1555;p51"/>
                  <p:cNvSpPr/>
                  <p:nvPr/>
                </p:nvSpPr>
                <p:spPr>
                  <a:xfrm rot="-5400000">
                    <a:off x="5417136" y="1964733"/>
                    <a:ext cx="635282" cy="2934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" name="Google Shape;1556;p51"/>
                  <p:cNvSpPr/>
                  <p:nvPr/>
                </p:nvSpPr>
                <p:spPr>
                  <a:xfrm rot="-5400000">
                    <a:off x="5482377" y="1915823"/>
                    <a:ext cx="664675" cy="306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" name="Google Shape;1557;p51"/>
                  <p:cNvSpPr/>
                  <p:nvPr/>
                </p:nvSpPr>
                <p:spPr>
                  <a:xfrm rot="-5400000">
                    <a:off x="5564844" y="1879021"/>
                    <a:ext cx="678223" cy="313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" name="Google Shape;1558;p51"/>
                  <p:cNvSpPr/>
                  <p:nvPr/>
                </p:nvSpPr>
                <p:spPr>
                  <a:xfrm rot="-5400000">
                    <a:off x="5636726" y="1831310"/>
                    <a:ext cx="697939" cy="322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9" name="Google Shape;1559;p51"/>
                  <p:cNvSpPr/>
                  <p:nvPr/>
                </p:nvSpPr>
                <p:spPr>
                  <a:xfrm rot="-5400000">
                    <a:off x="5727063" y="1799285"/>
                    <a:ext cx="697939" cy="322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0" name="Google Shape;1560;p51"/>
                  <p:cNvSpPr/>
                  <p:nvPr/>
                </p:nvSpPr>
                <p:spPr>
                  <a:xfrm rot="-5400000">
                    <a:off x="5832444" y="1773846"/>
                    <a:ext cx="653910" cy="30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1" name="Google Shape;1561;p51"/>
                  <p:cNvSpPr/>
                  <p:nvPr/>
                </p:nvSpPr>
                <p:spPr>
                  <a:xfrm rot="-5400000">
                    <a:off x="5941159" y="1754594"/>
                    <a:ext cx="582422" cy="2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2" name="Google Shape;1562;p51"/>
                  <p:cNvSpPr/>
                  <p:nvPr/>
                </p:nvSpPr>
                <p:spPr>
                  <a:xfrm rot="-5400000">
                    <a:off x="6066737" y="1742416"/>
                    <a:ext cx="486622" cy="224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63" name="Google Shape;1563;p51"/>
                <p:cNvSpPr/>
                <p:nvPr/>
              </p:nvSpPr>
              <p:spPr>
                <a:xfrm flipH="1">
                  <a:off x="5677527" y="2257500"/>
                  <a:ext cx="279055" cy="12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84" h="22346" extrusionOk="0">
                      <a:moveTo>
                        <a:pt x="48078" y="0"/>
                      </a:moveTo>
                      <a:lnTo>
                        <a:pt x="1" y="21667"/>
                      </a:lnTo>
                      <a:lnTo>
                        <a:pt x="306" y="22345"/>
                      </a:lnTo>
                      <a:lnTo>
                        <a:pt x="48383" y="677"/>
                      </a:lnTo>
                      <a:lnTo>
                        <a:pt x="4807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64" name="Google Shape;1564;p51"/>
              <p:cNvSpPr/>
              <p:nvPr/>
            </p:nvSpPr>
            <p:spPr>
              <a:xfrm flipH="1">
                <a:off x="6158260" y="2589717"/>
                <a:ext cx="242549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0842" h="15121" extrusionOk="0">
                    <a:moveTo>
                      <a:pt x="17605" y="1"/>
                    </a:moveTo>
                    <a:lnTo>
                      <a:pt x="0" y="7938"/>
                    </a:lnTo>
                    <a:lnTo>
                      <a:pt x="1620" y="11529"/>
                    </a:lnTo>
                    <a:lnTo>
                      <a:pt x="3238" y="15120"/>
                    </a:lnTo>
                    <a:lnTo>
                      <a:pt x="20842" y="7184"/>
                    </a:lnTo>
                    <a:lnTo>
                      <a:pt x="19223" y="3593"/>
                    </a:lnTo>
                    <a:lnTo>
                      <a:pt x="176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1"/>
              <p:cNvSpPr/>
              <p:nvPr/>
            </p:nvSpPr>
            <p:spPr>
              <a:xfrm flipH="1">
                <a:off x="6356854" y="2667106"/>
                <a:ext cx="88294" cy="130736"/>
              </a:xfrm>
              <a:custGeom>
                <a:avLst/>
                <a:gdLst/>
                <a:ahLst/>
                <a:cxnLst/>
                <a:rect l="l" t="t" r="r" b="b"/>
                <a:pathLst>
                  <a:path w="7587" h="11234" extrusionOk="0">
                    <a:moveTo>
                      <a:pt x="2527" y="0"/>
                    </a:moveTo>
                    <a:cubicBezTo>
                      <a:pt x="2378" y="0"/>
                      <a:pt x="2226" y="31"/>
                      <a:pt x="2081" y="96"/>
                    </a:cubicBezTo>
                    <a:lnTo>
                      <a:pt x="790" y="678"/>
                    </a:lnTo>
                    <a:cubicBezTo>
                      <a:pt x="243" y="926"/>
                      <a:pt x="0" y="1569"/>
                      <a:pt x="246" y="2115"/>
                    </a:cubicBezTo>
                    <a:lnTo>
                      <a:pt x="2157" y="6354"/>
                    </a:lnTo>
                    <a:lnTo>
                      <a:pt x="4069" y="10593"/>
                    </a:lnTo>
                    <a:cubicBezTo>
                      <a:pt x="4250" y="10995"/>
                      <a:pt x="4646" y="11234"/>
                      <a:pt x="5060" y="11234"/>
                    </a:cubicBezTo>
                    <a:cubicBezTo>
                      <a:pt x="5209" y="11234"/>
                      <a:pt x="5360" y="11203"/>
                      <a:pt x="5504" y="11138"/>
                    </a:cubicBezTo>
                    <a:lnTo>
                      <a:pt x="6797" y="10554"/>
                    </a:lnTo>
                    <a:cubicBezTo>
                      <a:pt x="7343" y="10308"/>
                      <a:pt x="7586" y="9666"/>
                      <a:pt x="7340" y="9118"/>
                    </a:cubicBezTo>
                    <a:lnTo>
                      <a:pt x="5430" y="4879"/>
                    </a:lnTo>
                    <a:lnTo>
                      <a:pt x="3518" y="640"/>
                    </a:lnTo>
                    <a:cubicBezTo>
                      <a:pt x="3337" y="238"/>
                      <a:pt x="2942" y="0"/>
                      <a:pt x="25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1"/>
              <p:cNvSpPr/>
              <p:nvPr/>
            </p:nvSpPr>
            <p:spPr>
              <a:xfrm flipH="1">
                <a:off x="6117424" y="2565685"/>
                <a:ext cx="81276" cy="114513"/>
              </a:xfrm>
              <a:custGeom>
                <a:avLst/>
                <a:gdLst/>
                <a:ahLst/>
                <a:cxnLst/>
                <a:rect l="l" t="t" r="r" b="b"/>
                <a:pathLst>
                  <a:path w="6984" h="9840" extrusionOk="0">
                    <a:moveTo>
                      <a:pt x="2751" y="1"/>
                    </a:moveTo>
                    <a:cubicBezTo>
                      <a:pt x="2646" y="1"/>
                      <a:pt x="2540" y="23"/>
                      <a:pt x="2438" y="69"/>
                    </a:cubicBezTo>
                    <a:lnTo>
                      <a:pt x="555" y="919"/>
                    </a:lnTo>
                    <a:cubicBezTo>
                      <a:pt x="171" y="1090"/>
                      <a:pt x="1" y="1541"/>
                      <a:pt x="173" y="1925"/>
                    </a:cubicBezTo>
                    <a:lnTo>
                      <a:pt x="1856" y="5658"/>
                    </a:lnTo>
                    <a:lnTo>
                      <a:pt x="3538" y="9390"/>
                    </a:lnTo>
                    <a:cubicBezTo>
                      <a:pt x="3666" y="9672"/>
                      <a:pt x="3943" y="9839"/>
                      <a:pt x="4233" y="9839"/>
                    </a:cubicBezTo>
                    <a:cubicBezTo>
                      <a:pt x="4338" y="9839"/>
                      <a:pt x="4444" y="9817"/>
                      <a:pt x="4546" y="9771"/>
                    </a:cubicBezTo>
                    <a:lnTo>
                      <a:pt x="6430" y="8923"/>
                    </a:lnTo>
                    <a:cubicBezTo>
                      <a:pt x="6813" y="8749"/>
                      <a:pt x="6983" y="8299"/>
                      <a:pt x="6811" y="7915"/>
                    </a:cubicBezTo>
                    <a:lnTo>
                      <a:pt x="5128" y="4182"/>
                    </a:lnTo>
                    <a:lnTo>
                      <a:pt x="3446" y="450"/>
                    </a:lnTo>
                    <a:cubicBezTo>
                      <a:pt x="3318" y="168"/>
                      <a:pt x="3041" y="1"/>
                      <a:pt x="27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1"/>
              <p:cNvSpPr/>
              <p:nvPr/>
            </p:nvSpPr>
            <p:spPr>
              <a:xfrm flipH="1">
                <a:off x="5504721" y="2246236"/>
                <a:ext cx="651712" cy="409628"/>
              </a:xfrm>
              <a:custGeom>
                <a:avLst/>
                <a:gdLst/>
                <a:ahLst/>
                <a:cxnLst/>
                <a:rect l="l" t="t" r="r" b="b"/>
                <a:pathLst>
                  <a:path w="56001" h="35199" extrusionOk="0">
                    <a:moveTo>
                      <a:pt x="36848" y="2010"/>
                    </a:moveTo>
                    <a:cubicBezTo>
                      <a:pt x="42930" y="2010"/>
                      <a:pt x="48248" y="4719"/>
                      <a:pt x="50434" y="9569"/>
                    </a:cubicBezTo>
                    <a:cubicBezTo>
                      <a:pt x="53703" y="16818"/>
                      <a:pt x="48753" y="26147"/>
                      <a:pt x="39399" y="30363"/>
                    </a:cubicBezTo>
                    <a:cubicBezTo>
                      <a:pt x="36302" y="31759"/>
                      <a:pt x="33105" y="32423"/>
                      <a:pt x="30094" y="32423"/>
                    </a:cubicBezTo>
                    <a:cubicBezTo>
                      <a:pt x="24012" y="32423"/>
                      <a:pt x="18694" y="29714"/>
                      <a:pt x="16508" y="24865"/>
                    </a:cubicBezTo>
                    <a:cubicBezTo>
                      <a:pt x="13239" y="17615"/>
                      <a:pt x="18190" y="8287"/>
                      <a:pt x="27545" y="4070"/>
                    </a:cubicBezTo>
                    <a:cubicBezTo>
                      <a:pt x="30641" y="2674"/>
                      <a:pt x="33838" y="2010"/>
                      <a:pt x="36848" y="2010"/>
                    </a:cubicBezTo>
                    <a:close/>
                    <a:moveTo>
                      <a:pt x="36831" y="1"/>
                    </a:moveTo>
                    <a:cubicBezTo>
                      <a:pt x="33547" y="1"/>
                      <a:pt x="30076" y="720"/>
                      <a:pt x="26716" y="2235"/>
                    </a:cubicBezTo>
                    <a:cubicBezTo>
                      <a:pt x="26417" y="2370"/>
                      <a:pt x="26123" y="2511"/>
                      <a:pt x="25834" y="2655"/>
                    </a:cubicBezTo>
                    <a:lnTo>
                      <a:pt x="25825" y="2636"/>
                    </a:lnTo>
                    <a:cubicBezTo>
                      <a:pt x="10663" y="9473"/>
                      <a:pt x="10937" y="23332"/>
                      <a:pt x="1" y="28318"/>
                    </a:cubicBezTo>
                    <a:lnTo>
                      <a:pt x="843" y="30185"/>
                    </a:lnTo>
                    <a:lnTo>
                      <a:pt x="2557" y="29259"/>
                    </a:lnTo>
                    <a:cubicBezTo>
                      <a:pt x="7013" y="26650"/>
                      <a:pt x="9562" y="22665"/>
                      <a:pt x="12242" y="18476"/>
                    </a:cubicBezTo>
                    <a:cubicBezTo>
                      <a:pt x="12897" y="17452"/>
                      <a:pt x="13558" y="16421"/>
                      <a:pt x="14253" y="15401"/>
                    </a:cubicBezTo>
                    <a:lnTo>
                      <a:pt x="14253" y="15401"/>
                    </a:lnTo>
                    <a:cubicBezTo>
                      <a:pt x="13156" y="18849"/>
                      <a:pt x="13208" y="22442"/>
                      <a:pt x="14673" y="25692"/>
                    </a:cubicBezTo>
                    <a:cubicBezTo>
                      <a:pt x="16138" y="28941"/>
                      <a:pt x="18796" y="31360"/>
                      <a:pt x="22107" y="32820"/>
                    </a:cubicBezTo>
                    <a:cubicBezTo>
                      <a:pt x="20881" y="32665"/>
                      <a:pt x="19672" y="32478"/>
                      <a:pt x="18471" y="32292"/>
                    </a:cubicBezTo>
                    <a:cubicBezTo>
                      <a:pt x="15715" y="31862"/>
                      <a:pt x="13035" y="31444"/>
                      <a:pt x="10348" y="31444"/>
                    </a:cubicBezTo>
                    <a:cubicBezTo>
                      <a:pt x="8242" y="31444"/>
                      <a:pt x="6132" y="31701"/>
                      <a:pt x="3977" y="32409"/>
                    </a:cubicBezTo>
                    <a:lnTo>
                      <a:pt x="2154" y="33092"/>
                    </a:lnTo>
                    <a:lnTo>
                      <a:pt x="2990" y="34947"/>
                    </a:lnTo>
                    <a:cubicBezTo>
                      <a:pt x="5470" y="33841"/>
                      <a:pt x="7910" y="33464"/>
                      <a:pt x="10377" y="33464"/>
                    </a:cubicBezTo>
                    <a:cubicBezTo>
                      <a:pt x="15669" y="33464"/>
                      <a:pt x="21083" y="35199"/>
                      <a:pt x="27271" y="35199"/>
                    </a:cubicBezTo>
                    <a:cubicBezTo>
                      <a:pt x="30969" y="35199"/>
                      <a:pt x="34944" y="34579"/>
                      <a:pt x="39334" y="32600"/>
                    </a:cubicBezTo>
                    <a:lnTo>
                      <a:pt x="39326" y="32583"/>
                    </a:lnTo>
                    <a:cubicBezTo>
                      <a:pt x="39627" y="32460"/>
                      <a:pt x="39927" y="32334"/>
                      <a:pt x="40226" y="32199"/>
                    </a:cubicBezTo>
                    <a:cubicBezTo>
                      <a:pt x="50608" y="27517"/>
                      <a:pt x="56000" y="17016"/>
                      <a:pt x="52269" y="8741"/>
                    </a:cubicBezTo>
                    <a:cubicBezTo>
                      <a:pt x="49746" y="3145"/>
                      <a:pt x="43696" y="1"/>
                      <a:pt x="368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51"/>
            <p:cNvGrpSpPr/>
            <p:nvPr/>
          </p:nvGrpSpPr>
          <p:grpSpPr>
            <a:xfrm>
              <a:off x="4495468" y="1567654"/>
              <a:ext cx="4166804" cy="3034516"/>
              <a:chOff x="4534942" y="1634060"/>
              <a:chExt cx="4075911" cy="2968323"/>
            </a:xfrm>
          </p:grpSpPr>
          <p:sp>
            <p:nvSpPr>
              <p:cNvPr id="1569" name="Google Shape;1569;p51"/>
              <p:cNvSpPr/>
              <p:nvPr/>
            </p:nvSpPr>
            <p:spPr>
              <a:xfrm flipH="1">
                <a:off x="6743603" y="3916757"/>
                <a:ext cx="1341138" cy="566874"/>
              </a:xfrm>
              <a:custGeom>
                <a:avLst/>
                <a:gdLst/>
                <a:ahLst/>
                <a:cxnLst/>
                <a:rect l="l" t="t" r="r" b="b"/>
                <a:pathLst>
                  <a:path w="82748" h="34976" extrusionOk="0">
                    <a:moveTo>
                      <a:pt x="82747" y="1"/>
                    </a:moveTo>
                    <a:lnTo>
                      <a:pt x="58008" y="4372"/>
                    </a:lnTo>
                    <a:cubicBezTo>
                      <a:pt x="58008" y="4372"/>
                      <a:pt x="55768" y="9917"/>
                      <a:pt x="53849" y="9917"/>
                    </a:cubicBezTo>
                    <a:cubicBezTo>
                      <a:pt x="52121" y="9917"/>
                      <a:pt x="47538" y="8370"/>
                      <a:pt x="43061" y="8370"/>
                    </a:cubicBezTo>
                    <a:cubicBezTo>
                      <a:pt x="42567" y="8370"/>
                      <a:pt x="42074" y="8388"/>
                      <a:pt x="41586" y="8430"/>
                    </a:cubicBezTo>
                    <a:cubicBezTo>
                      <a:pt x="36707" y="8848"/>
                      <a:pt x="17270" y="18768"/>
                      <a:pt x="7199" y="18768"/>
                    </a:cubicBezTo>
                    <a:cubicBezTo>
                      <a:pt x="7145" y="18768"/>
                      <a:pt x="7092" y="18767"/>
                      <a:pt x="7038" y="18767"/>
                    </a:cubicBezTo>
                    <a:lnTo>
                      <a:pt x="0" y="34975"/>
                    </a:lnTo>
                    <a:cubicBezTo>
                      <a:pt x="0" y="34975"/>
                      <a:pt x="13330" y="29751"/>
                      <a:pt x="23460" y="28151"/>
                    </a:cubicBezTo>
                    <a:cubicBezTo>
                      <a:pt x="33588" y="26551"/>
                      <a:pt x="63019" y="25805"/>
                      <a:pt x="67817" y="24099"/>
                    </a:cubicBezTo>
                    <a:cubicBezTo>
                      <a:pt x="72617" y="22393"/>
                      <a:pt x="82747" y="1"/>
                      <a:pt x="82747" y="1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1"/>
              <p:cNvSpPr/>
              <p:nvPr/>
            </p:nvSpPr>
            <p:spPr>
              <a:xfrm flipH="1">
                <a:off x="6743603" y="3916757"/>
                <a:ext cx="430925" cy="290779"/>
              </a:xfrm>
              <a:custGeom>
                <a:avLst/>
                <a:gdLst/>
                <a:ahLst/>
                <a:cxnLst/>
                <a:rect l="l" t="t" r="r" b="b"/>
                <a:pathLst>
                  <a:path w="26588" h="17941" extrusionOk="0">
                    <a:moveTo>
                      <a:pt x="26587" y="1"/>
                    </a:moveTo>
                    <a:lnTo>
                      <a:pt x="1848" y="4372"/>
                    </a:lnTo>
                    <a:cubicBezTo>
                      <a:pt x="1848" y="4372"/>
                      <a:pt x="1052" y="6341"/>
                      <a:pt x="1" y="7930"/>
                    </a:cubicBezTo>
                    <a:cubicBezTo>
                      <a:pt x="131" y="7891"/>
                      <a:pt x="279" y="7871"/>
                      <a:pt x="444" y="7871"/>
                    </a:cubicBezTo>
                    <a:cubicBezTo>
                      <a:pt x="2011" y="7871"/>
                      <a:pt x="5082" y="9638"/>
                      <a:pt x="8459" y="13063"/>
                    </a:cubicBezTo>
                    <a:cubicBezTo>
                      <a:pt x="11085" y="15727"/>
                      <a:pt x="13695" y="17941"/>
                      <a:pt x="16487" y="17941"/>
                    </a:cubicBezTo>
                    <a:cubicBezTo>
                      <a:pt x="16707" y="17941"/>
                      <a:pt x="16927" y="17927"/>
                      <a:pt x="17149" y="17899"/>
                    </a:cubicBezTo>
                    <a:cubicBezTo>
                      <a:pt x="21730" y="10732"/>
                      <a:pt x="26587" y="1"/>
                      <a:pt x="26587" y="1"/>
                    </a:cubicBez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1"/>
              <p:cNvSpPr/>
              <p:nvPr/>
            </p:nvSpPr>
            <p:spPr>
              <a:xfrm flipH="1">
                <a:off x="7547819" y="4135299"/>
                <a:ext cx="549596" cy="360422"/>
              </a:xfrm>
              <a:custGeom>
                <a:avLst/>
                <a:gdLst/>
                <a:ahLst/>
                <a:cxnLst/>
                <a:rect l="l" t="t" r="r" b="b"/>
                <a:pathLst>
                  <a:path w="33910" h="22238" extrusionOk="0">
                    <a:moveTo>
                      <a:pt x="26360" y="1"/>
                    </a:moveTo>
                    <a:cubicBezTo>
                      <a:pt x="16632" y="4097"/>
                      <a:pt x="11256" y="4770"/>
                      <a:pt x="8774" y="4770"/>
                    </a:cubicBezTo>
                    <a:cubicBezTo>
                      <a:pt x="7560" y="4770"/>
                      <a:pt x="7038" y="4608"/>
                      <a:pt x="7038" y="4608"/>
                    </a:cubicBezTo>
                    <a:lnTo>
                      <a:pt x="0" y="22238"/>
                    </a:lnTo>
                    <a:cubicBezTo>
                      <a:pt x="0" y="22238"/>
                      <a:pt x="6256" y="20388"/>
                      <a:pt x="12795" y="18114"/>
                    </a:cubicBezTo>
                    <a:cubicBezTo>
                      <a:pt x="19337" y="15840"/>
                      <a:pt x="29287" y="14418"/>
                      <a:pt x="29287" y="14418"/>
                    </a:cubicBezTo>
                    <a:cubicBezTo>
                      <a:pt x="33910" y="6029"/>
                      <a:pt x="26360" y="1"/>
                      <a:pt x="26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1"/>
              <p:cNvSpPr/>
              <p:nvPr/>
            </p:nvSpPr>
            <p:spPr>
              <a:xfrm flipH="1">
                <a:off x="7924271" y="4156952"/>
                <a:ext cx="623648" cy="445431"/>
              </a:xfrm>
              <a:custGeom>
                <a:avLst/>
                <a:gdLst/>
                <a:ahLst/>
                <a:cxnLst/>
                <a:rect l="l" t="t" r="r" b="b"/>
                <a:pathLst>
                  <a:path w="38479" h="27483" extrusionOk="0">
                    <a:moveTo>
                      <a:pt x="33342" y="1"/>
                    </a:moveTo>
                    <a:lnTo>
                      <a:pt x="1" y="25967"/>
                    </a:lnTo>
                    <a:cubicBezTo>
                      <a:pt x="1" y="25967"/>
                      <a:pt x="3176" y="27483"/>
                      <a:pt x="7078" y="27483"/>
                    </a:cubicBezTo>
                    <a:cubicBezTo>
                      <a:pt x="9029" y="27483"/>
                      <a:pt x="11161" y="27104"/>
                      <a:pt x="13169" y="25967"/>
                    </a:cubicBezTo>
                    <a:cubicBezTo>
                      <a:pt x="19194" y="22555"/>
                      <a:pt x="23673" y="23567"/>
                      <a:pt x="28259" y="21969"/>
                    </a:cubicBezTo>
                    <a:cubicBezTo>
                      <a:pt x="32843" y="20369"/>
                      <a:pt x="31405" y="18715"/>
                      <a:pt x="33003" y="15410"/>
                    </a:cubicBezTo>
                    <a:cubicBezTo>
                      <a:pt x="34603" y="12104"/>
                      <a:pt x="38479" y="10766"/>
                      <a:pt x="38353" y="7396"/>
                    </a:cubicBezTo>
                    <a:cubicBezTo>
                      <a:pt x="38211" y="3556"/>
                      <a:pt x="33342" y="3"/>
                      <a:pt x="33342" y="3"/>
                    </a:cubicBezTo>
                    <a:lnTo>
                      <a:pt x="333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1"/>
              <p:cNvSpPr/>
              <p:nvPr/>
            </p:nvSpPr>
            <p:spPr>
              <a:xfrm flipH="1">
                <a:off x="7997934" y="4106952"/>
                <a:ext cx="588024" cy="494766"/>
              </a:xfrm>
              <a:custGeom>
                <a:avLst/>
                <a:gdLst/>
                <a:ahLst/>
                <a:cxnLst/>
                <a:rect l="l" t="t" r="r" b="b"/>
                <a:pathLst>
                  <a:path w="36281" h="30527" extrusionOk="0">
                    <a:moveTo>
                      <a:pt x="32382" y="1"/>
                    </a:moveTo>
                    <a:cubicBezTo>
                      <a:pt x="29498" y="1"/>
                      <a:pt x="1" y="27075"/>
                      <a:pt x="29" y="28655"/>
                    </a:cubicBezTo>
                    <a:cubicBezTo>
                      <a:pt x="219" y="28835"/>
                      <a:pt x="2208" y="30144"/>
                      <a:pt x="2479" y="30253"/>
                    </a:cubicBezTo>
                    <a:cubicBezTo>
                      <a:pt x="2932" y="30437"/>
                      <a:pt x="3493" y="30527"/>
                      <a:pt x="4138" y="30527"/>
                    </a:cubicBezTo>
                    <a:cubicBezTo>
                      <a:pt x="6809" y="30527"/>
                      <a:pt x="10924" y="28995"/>
                      <a:pt x="14847" y="26302"/>
                    </a:cubicBezTo>
                    <a:cubicBezTo>
                      <a:pt x="23383" y="20444"/>
                      <a:pt x="24391" y="16118"/>
                      <a:pt x="28070" y="13666"/>
                    </a:cubicBezTo>
                    <a:cubicBezTo>
                      <a:pt x="31748" y="11214"/>
                      <a:pt x="36281" y="7109"/>
                      <a:pt x="35748" y="3482"/>
                    </a:cubicBezTo>
                    <a:cubicBezTo>
                      <a:pt x="35606" y="2523"/>
                      <a:pt x="33165" y="474"/>
                      <a:pt x="32530" y="39"/>
                    </a:cubicBezTo>
                    <a:cubicBezTo>
                      <a:pt x="32493" y="13"/>
                      <a:pt x="32444" y="1"/>
                      <a:pt x="323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1"/>
              <p:cNvSpPr/>
              <p:nvPr/>
            </p:nvSpPr>
            <p:spPr>
              <a:xfrm flipH="1">
                <a:off x="8030284" y="4098265"/>
                <a:ext cx="580569" cy="481476"/>
              </a:xfrm>
              <a:custGeom>
                <a:avLst/>
                <a:gdLst/>
                <a:ahLst/>
                <a:cxnLst/>
                <a:rect l="l" t="t" r="r" b="b"/>
                <a:pathLst>
                  <a:path w="35821" h="29707" extrusionOk="0">
                    <a:moveTo>
                      <a:pt x="31956" y="0"/>
                    </a:moveTo>
                    <a:cubicBezTo>
                      <a:pt x="30227" y="0"/>
                      <a:pt x="28080" y="825"/>
                      <a:pt x="26117" y="2340"/>
                    </a:cubicBezTo>
                    <a:cubicBezTo>
                      <a:pt x="22171" y="5383"/>
                      <a:pt x="23238" y="8208"/>
                      <a:pt x="15773" y="10554"/>
                    </a:cubicBezTo>
                    <a:cubicBezTo>
                      <a:pt x="8309" y="12900"/>
                      <a:pt x="4470" y="18552"/>
                      <a:pt x="2657" y="21963"/>
                    </a:cubicBezTo>
                    <a:cubicBezTo>
                      <a:pt x="1895" y="23402"/>
                      <a:pt x="1" y="27755"/>
                      <a:pt x="1324" y="29001"/>
                    </a:cubicBezTo>
                    <a:cubicBezTo>
                      <a:pt x="1831" y="29479"/>
                      <a:pt x="2646" y="29707"/>
                      <a:pt x="3677" y="29707"/>
                    </a:cubicBezTo>
                    <a:cubicBezTo>
                      <a:pt x="6348" y="29707"/>
                      <a:pt x="10463" y="28175"/>
                      <a:pt x="14387" y="25482"/>
                    </a:cubicBezTo>
                    <a:cubicBezTo>
                      <a:pt x="22923" y="19624"/>
                      <a:pt x="23931" y="15300"/>
                      <a:pt x="27609" y="12846"/>
                    </a:cubicBezTo>
                    <a:cubicBezTo>
                      <a:pt x="31288" y="10395"/>
                      <a:pt x="35820" y="6289"/>
                      <a:pt x="35288" y="2662"/>
                    </a:cubicBezTo>
                    <a:cubicBezTo>
                      <a:pt x="35019" y="841"/>
                      <a:pt x="33701" y="0"/>
                      <a:pt x="31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1"/>
              <p:cNvSpPr/>
              <p:nvPr/>
            </p:nvSpPr>
            <p:spPr>
              <a:xfrm flipH="1">
                <a:off x="4865607" y="3280191"/>
                <a:ext cx="1189047" cy="1050765"/>
              </a:xfrm>
              <a:custGeom>
                <a:avLst/>
                <a:gdLst/>
                <a:ahLst/>
                <a:cxnLst/>
                <a:rect l="l" t="t" r="r" b="b"/>
                <a:pathLst>
                  <a:path w="73364" h="64832" extrusionOk="0">
                    <a:moveTo>
                      <a:pt x="4976" y="1"/>
                    </a:moveTo>
                    <a:cubicBezTo>
                      <a:pt x="4976" y="1"/>
                      <a:pt x="1280" y="18198"/>
                      <a:pt x="1" y="22037"/>
                    </a:cubicBezTo>
                    <a:cubicBezTo>
                      <a:pt x="1" y="22037"/>
                      <a:pt x="15497" y="22180"/>
                      <a:pt x="20048" y="22890"/>
                    </a:cubicBezTo>
                    <a:cubicBezTo>
                      <a:pt x="24598" y="23601"/>
                      <a:pt x="27583" y="33553"/>
                      <a:pt x="31706" y="36540"/>
                    </a:cubicBezTo>
                    <a:cubicBezTo>
                      <a:pt x="35830" y="39526"/>
                      <a:pt x="44075" y="41658"/>
                      <a:pt x="52605" y="52605"/>
                    </a:cubicBezTo>
                    <a:cubicBezTo>
                      <a:pt x="61137" y="63553"/>
                      <a:pt x="60568" y="64832"/>
                      <a:pt x="60568" y="64832"/>
                    </a:cubicBezTo>
                    <a:lnTo>
                      <a:pt x="73364" y="63838"/>
                    </a:lnTo>
                    <a:cubicBezTo>
                      <a:pt x="73364" y="63838"/>
                      <a:pt x="30000" y="9668"/>
                      <a:pt x="26445" y="6825"/>
                    </a:cubicBezTo>
                    <a:cubicBezTo>
                      <a:pt x="22891" y="3981"/>
                      <a:pt x="4976" y="1"/>
                      <a:pt x="4976" y="1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1"/>
              <p:cNvSpPr/>
              <p:nvPr/>
            </p:nvSpPr>
            <p:spPr>
              <a:xfrm flipH="1">
                <a:off x="5736096" y="3280191"/>
                <a:ext cx="318558" cy="362367"/>
              </a:xfrm>
              <a:custGeom>
                <a:avLst/>
                <a:gdLst/>
                <a:ahLst/>
                <a:cxnLst/>
                <a:rect l="l" t="t" r="r" b="b"/>
                <a:pathLst>
                  <a:path w="19655" h="22358" extrusionOk="0">
                    <a:moveTo>
                      <a:pt x="4976" y="1"/>
                    </a:moveTo>
                    <a:cubicBezTo>
                      <a:pt x="4976" y="1"/>
                      <a:pt x="1280" y="18198"/>
                      <a:pt x="1" y="22037"/>
                    </a:cubicBezTo>
                    <a:cubicBezTo>
                      <a:pt x="1" y="22037"/>
                      <a:pt x="6962" y="22101"/>
                      <a:pt x="12924" y="22358"/>
                    </a:cubicBezTo>
                    <a:cubicBezTo>
                      <a:pt x="14581" y="19551"/>
                      <a:pt x="16134" y="16728"/>
                      <a:pt x="17017" y="13497"/>
                    </a:cubicBezTo>
                    <a:cubicBezTo>
                      <a:pt x="17675" y="11083"/>
                      <a:pt x="19655" y="6102"/>
                      <a:pt x="18541" y="3555"/>
                    </a:cubicBezTo>
                    <a:cubicBezTo>
                      <a:pt x="12323" y="1633"/>
                      <a:pt x="4976" y="1"/>
                      <a:pt x="4976" y="1"/>
                    </a:cubicBez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1"/>
              <p:cNvSpPr/>
              <p:nvPr/>
            </p:nvSpPr>
            <p:spPr>
              <a:xfrm flipH="1">
                <a:off x="4906288" y="3870096"/>
                <a:ext cx="457392" cy="393713"/>
              </a:xfrm>
              <a:custGeom>
                <a:avLst/>
                <a:gdLst/>
                <a:ahLst/>
                <a:cxnLst/>
                <a:rect l="l" t="t" r="r" b="b"/>
                <a:pathLst>
                  <a:path w="28221" h="24292" extrusionOk="0">
                    <a:moveTo>
                      <a:pt x="9096" y="0"/>
                    </a:moveTo>
                    <a:cubicBezTo>
                      <a:pt x="7480" y="0"/>
                      <a:pt x="1" y="7055"/>
                      <a:pt x="190" y="7322"/>
                    </a:cubicBezTo>
                    <a:cubicBezTo>
                      <a:pt x="591" y="7891"/>
                      <a:pt x="1852" y="9220"/>
                      <a:pt x="6632" y="14075"/>
                    </a:cubicBezTo>
                    <a:cubicBezTo>
                      <a:pt x="10686" y="18195"/>
                      <a:pt x="13455" y="22819"/>
                      <a:pt x="14989" y="23909"/>
                    </a:cubicBezTo>
                    <a:cubicBezTo>
                      <a:pt x="15360" y="24173"/>
                      <a:pt x="16354" y="24292"/>
                      <a:pt x="17621" y="24292"/>
                    </a:cubicBezTo>
                    <a:cubicBezTo>
                      <a:pt x="21584" y="24292"/>
                      <a:pt x="28221" y="23136"/>
                      <a:pt x="26821" y="21682"/>
                    </a:cubicBezTo>
                    <a:cubicBezTo>
                      <a:pt x="24972" y="19763"/>
                      <a:pt x="10684" y="71"/>
                      <a:pt x="9120" y="1"/>
                    </a:cubicBezTo>
                    <a:cubicBezTo>
                      <a:pt x="9112" y="0"/>
                      <a:pt x="9104" y="0"/>
                      <a:pt x="9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1"/>
              <p:cNvSpPr/>
              <p:nvPr/>
            </p:nvSpPr>
            <p:spPr>
              <a:xfrm flipH="1">
                <a:off x="4534942" y="4107244"/>
                <a:ext cx="651574" cy="306403"/>
              </a:xfrm>
              <a:custGeom>
                <a:avLst/>
                <a:gdLst/>
                <a:ahLst/>
                <a:cxnLst/>
                <a:rect l="l" t="t" r="r" b="b"/>
                <a:pathLst>
                  <a:path w="40202" h="18905" extrusionOk="0">
                    <a:moveTo>
                      <a:pt x="11533" y="0"/>
                    </a:moveTo>
                    <a:cubicBezTo>
                      <a:pt x="11006" y="0"/>
                      <a:pt x="10736" y="485"/>
                      <a:pt x="10852" y="1443"/>
                    </a:cubicBezTo>
                    <a:cubicBezTo>
                      <a:pt x="11072" y="3265"/>
                      <a:pt x="14717" y="7227"/>
                      <a:pt x="10184" y="8614"/>
                    </a:cubicBezTo>
                    <a:cubicBezTo>
                      <a:pt x="9303" y="8884"/>
                      <a:pt x="8457" y="8992"/>
                      <a:pt x="7668" y="8992"/>
                    </a:cubicBezTo>
                    <a:cubicBezTo>
                      <a:pt x="4401" y="8992"/>
                      <a:pt x="2090" y="7132"/>
                      <a:pt x="2090" y="7132"/>
                    </a:cubicBezTo>
                    <a:cubicBezTo>
                      <a:pt x="402" y="7342"/>
                      <a:pt x="1" y="17678"/>
                      <a:pt x="535" y="18317"/>
                    </a:cubicBezTo>
                    <a:cubicBezTo>
                      <a:pt x="849" y="18694"/>
                      <a:pt x="5555" y="18905"/>
                      <a:pt x="11135" y="18905"/>
                    </a:cubicBezTo>
                    <a:cubicBezTo>
                      <a:pt x="15020" y="18905"/>
                      <a:pt x="19329" y="18803"/>
                      <a:pt x="22874" y="18584"/>
                    </a:cubicBezTo>
                    <a:cubicBezTo>
                      <a:pt x="31510" y="18050"/>
                      <a:pt x="39881" y="17144"/>
                      <a:pt x="40042" y="15971"/>
                    </a:cubicBezTo>
                    <a:cubicBezTo>
                      <a:pt x="40202" y="14798"/>
                      <a:pt x="39083" y="12079"/>
                      <a:pt x="35137" y="11173"/>
                    </a:cubicBezTo>
                    <a:cubicBezTo>
                      <a:pt x="31191" y="10267"/>
                      <a:pt x="15323" y="3025"/>
                      <a:pt x="13497" y="1199"/>
                    </a:cubicBezTo>
                    <a:cubicBezTo>
                      <a:pt x="12696" y="397"/>
                      <a:pt x="12009" y="0"/>
                      <a:pt x="115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1"/>
              <p:cNvSpPr/>
              <p:nvPr/>
            </p:nvSpPr>
            <p:spPr>
              <a:xfrm flipH="1">
                <a:off x="4536773" y="4370680"/>
                <a:ext cx="644102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9741" h="4762" extrusionOk="0">
                    <a:moveTo>
                      <a:pt x="39474" y="0"/>
                    </a:moveTo>
                    <a:cubicBezTo>
                      <a:pt x="38139" y="1035"/>
                      <a:pt x="30456" y="1841"/>
                      <a:pt x="22526" y="2330"/>
                    </a:cubicBezTo>
                    <a:cubicBezTo>
                      <a:pt x="18984" y="2549"/>
                      <a:pt x="14679" y="2651"/>
                      <a:pt x="10797" y="2651"/>
                    </a:cubicBezTo>
                    <a:cubicBezTo>
                      <a:pt x="5515" y="2651"/>
                      <a:pt x="1014" y="2462"/>
                      <a:pt x="277" y="2122"/>
                    </a:cubicBezTo>
                    <a:cubicBezTo>
                      <a:pt x="0" y="2931"/>
                      <a:pt x="128" y="3934"/>
                      <a:pt x="257" y="4090"/>
                    </a:cubicBezTo>
                    <a:cubicBezTo>
                      <a:pt x="598" y="4497"/>
                      <a:pt x="6046" y="4762"/>
                      <a:pt x="12189" y="4762"/>
                    </a:cubicBezTo>
                    <a:cubicBezTo>
                      <a:pt x="15680" y="4762"/>
                      <a:pt x="19396" y="4676"/>
                      <a:pt x="22526" y="4483"/>
                    </a:cubicBezTo>
                    <a:cubicBezTo>
                      <a:pt x="31162" y="3950"/>
                      <a:pt x="39535" y="3044"/>
                      <a:pt x="39694" y="1871"/>
                    </a:cubicBezTo>
                    <a:cubicBezTo>
                      <a:pt x="39741" y="1523"/>
                      <a:pt x="39696" y="538"/>
                      <a:pt x="39479" y="8"/>
                    </a:cubicBezTo>
                    <a:cubicBezTo>
                      <a:pt x="39477" y="6"/>
                      <a:pt x="39476" y="2"/>
                      <a:pt x="39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1"/>
              <p:cNvSpPr/>
              <p:nvPr/>
            </p:nvSpPr>
            <p:spPr>
              <a:xfrm flipH="1">
                <a:off x="5825853" y="3089024"/>
                <a:ext cx="1350992" cy="964362"/>
              </a:xfrm>
              <a:custGeom>
                <a:avLst/>
                <a:gdLst/>
                <a:ahLst/>
                <a:cxnLst/>
                <a:rect l="l" t="t" r="r" b="b"/>
                <a:pathLst>
                  <a:path w="83356" h="59501" extrusionOk="0">
                    <a:moveTo>
                      <a:pt x="42009" y="0"/>
                    </a:moveTo>
                    <a:cubicBezTo>
                      <a:pt x="27243" y="0"/>
                      <a:pt x="3839" y="9805"/>
                      <a:pt x="3839" y="9805"/>
                    </a:cubicBezTo>
                    <a:cubicBezTo>
                      <a:pt x="3839" y="9805"/>
                      <a:pt x="0" y="15776"/>
                      <a:pt x="2275" y="27007"/>
                    </a:cubicBezTo>
                    <a:cubicBezTo>
                      <a:pt x="4551" y="38240"/>
                      <a:pt x="2987" y="54185"/>
                      <a:pt x="142" y="56734"/>
                    </a:cubicBezTo>
                    <a:cubicBezTo>
                      <a:pt x="142" y="56734"/>
                      <a:pt x="2569" y="59501"/>
                      <a:pt x="7550" y="59501"/>
                    </a:cubicBezTo>
                    <a:cubicBezTo>
                      <a:pt x="9062" y="59501"/>
                      <a:pt x="10810" y="59246"/>
                      <a:pt x="12796" y="58581"/>
                    </a:cubicBezTo>
                    <a:cubicBezTo>
                      <a:pt x="21326" y="55728"/>
                      <a:pt x="27155" y="51889"/>
                      <a:pt x="32274" y="51463"/>
                    </a:cubicBezTo>
                    <a:cubicBezTo>
                      <a:pt x="32274" y="51463"/>
                      <a:pt x="33838" y="38240"/>
                      <a:pt x="33411" y="34117"/>
                    </a:cubicBezTo>
                    <a:lnTo>
                      <a:pt x="33411" y="34117"/>
                    </a:lnTo>
                    <a:cubicBezTo>
                      <a:pt x="33412" y="34117"/>
                      <a:pt x="63643" y="39245"/>
                      <a:pt x="67827" y="39245"/>
                    </a:cubicBezTo>
                    <a:cubicBezTo>
                      <a:pt x="67937" y="39245"/>
                      <a:pt x="68030" y="39241"/>
                      <a:pt x="68103" y="39234"/>
                    </a:cubicBezTo>
                    <a:cubicBezTo>
                      <a:pt x="70946" y="38950"/>
                      <a:pt x="83355" y="21320"/>
                      <a:pt x="83355" y="14068"/>
                    </a:cubicBezTo>
                    <a:cubicBezTo>
                      <a:pt x="83355" y="14068"/>
                      <a:pt x="61287" y="5113"/>
                      <a:pt x="48345" y="848"/>
                    </a:cubicBezTo>
                    <a:cubicBezTo>
                      <a:pt x="46547" y="255"/>
                      <a:pt x="44390" y="0"/>
                      <a:pt x="420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1"/>
              <p:cNvSpPr/>
              <p:nvPr/>
            </p:nvSpPr>
            <p:spPr>
              <a:xfrm flipH="1">
                <a:off x="6304655" y="3089024"/>
                <a:ext cx="872190" cy="589321"/>
              </a:xfrm>
              <a:custGeom>
                <a:avLst/>
                <a:gdLst/>
                <a:ahLst/>
                <a:cxnLst/>
                <a:rect l="l" t="t" r="r" b="b"/>
                <a:pathLst>
                  <a:path w="53814" h="36361" extrusionOk="0">
                    <a:moveTo>
                      <a:pt x="42009" y="0"/>
                    </a:moveTo>
                    <a:cubicBezTo>
                      <a:pt x="27243" y="0"/>
                      <a:pt x="3839" y="9805"/>
                      <a:pt x="3839" y="9805"/>
                    </a:cubicBezTo>
                    <a:cubicBezTo>
                      <a:pt x="3839" y="9805"/>
                      <a:pt x="0" y="15776"/>
                      <a:pt x="2275" y="27007"/>
                    </a:cubicBezTo>
                    <a:cubicBezTo>
                      <a:pt x="2865" y="29914"/>
                      <a:pt x="3195" y="33136"/>
                      <a:pt x="3313" y="36361"/>
                    </a:cubicBezTo>
                    <a:cubicBezTo>
                      <a:pt x="4977" y="29751"/>
                      <a:pt x="53813" y="33263"/>
                      <a:pt x="52427" y="2239"/>
                    </a:cubicBezTo>
                    <a:cubicBezTo>
                      <a:pt x="50997" y="1739"/>
                      <a:pt x="49625" y="1269"/>
                      <a:pt x="48345" y="848"/>
                    </a:cubicBezTo>
                    <a:cubicBezTo>
                      <a:pt x="46547" y="255"/>
                      <a:pt x="44390" y="0"/>
                      <a:pt x="420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1"/>
              <p:cNvSpPr/>
              <p:nvPr/>
            </p:nvSpPr>
            <p:spPr>
              <a:xfrm flipH="1">
                <a:off x="6631301" y="3611764"/>
                <a:ext cx="269677" cy="226403"/>
              </a:xfrm>
              <a:custGeom>
                <a:avLst/>
                <a:gdLst/>
                <a:ahLst/>
                <a:cxnLst/>
                <a:rect l="l" t="t" r="r" b="b"/>
                <a:pathLst>
                  <a:path w="16639" h="13969" extrusionOk="0">
                    <a:moveTo>
                      <a:pt x="3198" y="0"/>
                    </a:moveTo>
                    <a:cubicBezTo>
                      <a:pt x="1" y="0"/>
                      <a:pt x="16257" y="8799"/>
                      <a:pt x="15811" y="13925"/>
                    </a:cubicBezTo>
                    <a:lnTo>
                      <a:pt x="15811" y="13925"/>
                    </a:lnTo>
                    <a:cubicBezTo>
                      <a:pt x="16212" y="9761"/>
                      <a:pt x="16639" y="4268"/>
                      <a:pt x="16390" y="1864"/>
                    </a:cubicBezTo>
                    <a:cubicBezTo>
                      <a:pt x="16390" y="1864"/>
                      <a:pt x="7681" y="441"/>
                      <a:pt x="3453" y="15"/>
                    </a:cubicBezTo>
                    <a:cubicBezTo>
                      <a:pt x="3357" y="5"/>
                      <a:pt x="3272" y="0"/>
                      <a:pt x="3198" y="0"/>
                    </a:cubicBezTo>
                    <a:close/>
                    <a:moveTo>
                      <a:pt x="15811" y="13925"/>
                    </a:moveTo>
                    <a:cubicBezTo>
                      <a:pt x="15810" y="13940"/>
                      <a:pt x="15809" y="13954"/>
                      <a:pt x="15807" y="13969"/>
                    </a:cubicBezTo>
                    <a:cubicBezTo>
                      <a:pt x="15809" y="13954"/>
                      <a:pt x="15810" y="13940"/>
                      <a:pt x="15811" y="13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1"/>
              <p:cNvSpPr/>
              <p:nvPr/>
            </p:nvSpPr>
            <p:spPr>
              <a:xfrm flipH="1">
                <a:off x="5200163" y="2204694"/>
                <a:ext cx="819338" cy="366111"/>
              </a:xfrm>
              <a:custGeom>
                <a:avLst/>
                <a:gdLst/>
                <a:ahLst/>
                <a:cxnLst/>
                <a:rect l="l" t="t" r="r" b="b"/>
                <a:pathLst>
                  <a:path w="50553" h="22589" extrusionOk="0">
                    <a:moveTo>
                      <a:pt x="44301" y="0"/>
                    </a:moveTo>
                    <a:cubicBezTo>
                      <a:pt x="43173" y="0"/>
                      <a:pt x="42199" y="73"/>
                      <a:pt x="41906" y="283"/>
                    </a:cubicBezTo>
                    <a:cubicBezTo>
                      <a:pt x="41160" y="816"/>
                      <a:pt x="36948" y="6627"/>
                      <a:pt x="34708" y="7319"/>
                    </a:cubicBezTo>
                    <a:cubicBezTo>
                      <a:pt x="32470" y="8013"/>
                      <a:pt x="6615" y="10305"/>
                      <a:pt x="6615" y="10305"/>
                    </a:cubicBezTo>
                    <a:cubicBezTo>
                      <a:pt x="2988" y="10634"/>
                      <a:pt x="0" y="21982"/>
                      <a:pt x="960" y="21982"/>
                    </a:cubicBezTo>
                    <a:cubicBezTo>
                      <a:pt x="1684" y="21982"/>
                      <a:pt x="8757" y="22589"/>
                      <a:pt x="14039" y="22589"/>
                    </a:cubicBezTo>
                    <a:cubicBezTo>
                      <a:pt x="15755" y="22589"/>
                      <a:pt x="17282" y="22525"/>
                      <a:pt x="18342" y="22355"/>
                    </a:cubicBezTo>
                    <a:cubicBezTo>
                      <a:pt x="22569" y="21677"/>
                      <a:pt x="36987" y="14455"/>
                      <a:pt x="39722" y="14455"/>
                    </a:cubicBezTo>
                    <a:cubicBezTo>
                      <a:pt x="39780" y="14455"/>
                      <a:pt x="39833" y="14458"/>
                      <a:pt x="39881" y="14465"/>
                    </a:cubicBezTo>
                    <a:cubicBezTo>
                      <a:pt x="40720" y="14583"/>
                      <a:pt x="41439" y="14643"/>
                      <a:pt x="42063" y="14643"/>
                    </a:cubicBezTo>
                    <a:cubicBezTo>
                      <a:pt x="43130" y="14643"/>
                      <a:pt x="43922" y="14468"/>
                      <a:pt x="44573" y="14108"/>
                    </a:cubicBezTo>
                    <a:cubicBezTo>
                      <a:pt x="45574" y="13555"/>
                      <a:pt x="46778" y="10583"/>
                      <a:pt x="47629" y="10583"/>
                    </a:cubicBezTo>
                    <a:cubicBezTo>
                      <a:pt x="47653" y="10583"/>
                      <a:pt x="47677" y="10586"/>
                      <a:pt x="47701" y="10591"/>
                    </a:cubicBezTo>
                    <a:cubicBezTo>
                      <a:pt x="48553" y="10768"/>
                      <a:pt x="48128" y="11798"/>
                      <a:pt x="48944" y="11905"/>
                    </a:cubicBezTo>
                    <a:cubicBezTo>
                      <a:pt x="48963" y="11908"/>
                      <a:pt x="48983" y="11909"/>
                      <a:pt x="49002" y="11909"/>
                    </a:cubicBezTo>
                    <a:cubicBezTo>
                      <a:pt x="49798" y="11909"/>
                      <a:pt x="50538" y="9849"/>
                      <a:pt x="50544" y="9079"/>
                    </a:cubicBezTo>
                    <a:cubicBezTo>
                      <a:pt x="50553" y="7881"/>
                      <a:pt x="48944" y="3588"/>
                      <a:pt x="48944" y="3588"/>
                    </a:cubicBezTo>
                    <a:cubicBezTo>
                      <a:pt x="48944" y="3588"/>
                      <a:pt x="49584" y="460"/>
                      <a:pt x="48696" y="283"/>
                    </a:cubicBezTo>
                    <a:cubicBezTo>
                      <a:pt x="48156" y="174"/>
                      <a:pt x="46044" y="0"/>
                      <a:pt x="44301" y="0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1"/>
              <p:cNvSpPr/>
              <p:nvPr/>
            </p:nvSpPr>
            <p:spPr>
              <a:xfrm flipH="1">
                <a:off x="5867976" y="2369913"/>
                <a:ext cx="151524" cy="197796"/>
              </a:xfrm>
              <a:custGeom>
                <a:avLst/>
                <a:gdLst/>
                <a:ahLst/>
                <a:cxnLst/>
                <a:rect l="l" t="t" r="r" b="b"/>
                <a:pathLst>
                  <a:path w="9349" h="12204" extrusionOk="0">
                    <a:moveTo>
                      <a:pt x="7853" y="0"/>
                    </a:moveTo>
                    <a:cubicBezTo>
                      <a:pt x="7071" y="70"/>
                      <a:pt x="6615" y="111"/>
                      <a:pt x="6615" y="111"/>
                    </a:cubicBezTo>
                    <a:cubicBezTo>
                      <a:pt x="2988" y="440"/>
                      <a:pt x="0" y="11788"/>
                      <a:pt x="960" y="11788"/>
                    </a:cubicBezTo>
                    <a:cubicBezTo>
                      <a:pt x="1414" y="11788"/>
                      <a:pt x="4355" y="12026"/>
                      <a:pt x="7788" y="12204"/>
                    </a:cubicBezTo>
                    <a:cubicBezTo>
                      <a:pt x="7297" y="11357"/>
                      <a:pt x="9348" y="6102"/>
                      <a:pt x="7853" y="0"/>
                    </a:cubicBez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1"/>
              <p:cNvSpPr/>
              <p:nvPr/>
            </p:nvSpPr>
            <p:spPr>
              <a:xfrm flipH="1">
                <a:off x="5200163" y="2204726"/>
                <a:ext cx="122253" cy="192999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11908" extrusionOk="0">
                    <a:moveTo>
                      <a:pt x="3938" y="11039"/>
                    </a:moveTo>
                    <a:cubicBezTo>
                      <a:pt x="3937" y="11040"/>
                      <a:pt x="3937" y="11041"/>
                      <a:pt x="3936" y="11042"/>
                    </a:cubicBezTo>
                    <a:cubicBezTo>
                      <a:pt x="3936" y="11042"/>
                      <a:pt x="3937" y="11041"/>
                      <a:pt x="3937" y="11041"/>
                    </a:cubicBezTo>
                    <a:cubicBezTo>
                      <a:pt x="3938" y="11040"/>
                      <a:pt x="3938" y="11040"/>
                      <a:pt x="3938" y="11039"/>
                    </a:cubicBezTo>
                    <a:close/>
                    <a:moveTo>
                      <a:pt x="1293" y="0"/>
                    </a:moveTo>
                    <a:cubicBezTo>
                      <a:pt x="822" y="0"/>
                      <a:pt x="379" y="13"/>
                      <a:pt x="0" y="42"/>
                    </a:cubicBezTo>
                    <a:cubicBezTo>
                      <a:pt x="65" y="38"/>
                      <a:pt x="150" y="34"/>
                      <a:pt x="248" y="34"/>
                    </a:cubicBezTo>
                    <a:cubicBezTo>
                      <a:pt x="841" y="34"/>
                      <a:pt x="1908" y="175"/>
                      <a:pt x="1882" y="1205"/>
                    </a:cubicBezTo>
                    <a:cubicBezTo>
                      <a:pt x="1846" y="2627"/>
                      <a:pt x="3837" y="6038"/>
                      <a:pt x="4370" y="6643"/>
                    </a:cubicBezTo>
                    <a:cubicBezTo>
                      <a:pt x="4902" y="7247"/>
                      <a:pt x="5114" y="9354"/>
                      <a:pt x="3938" y="11039"/>
                    </a:cubicBezTo>
                    <a:lnTo>
                      <a:pt x="3938" y="11039"/>
                    </a:lnTo>
                    <a:cubicBezTo>
                      <a:pt x="4180" y="10763"/>
                      <a:pt x="4410" y="10581"/>
                      <a:pt x="4618" y="10581"/>
                    </a:cubicBezTo>
                    <a:cubicBezTo>
                      <a:pt x="4642" y="10581"/>
                      <a:pt x="4666" y="10584"/>
                      <a:pt x="4689" y="10589"/>
                    </a:cubicBezTo>
                    <a:cubicBezTo>
                      <a:pt x="5543" y="10766"/>
                      <a:pt x="5116" y="11796"/>
                      <a:pt x="5934" y="11903"/>
                    </a:cubicBezTo>
                    <a:cubicBezTo>
                      <a:pt x="5953" y="11906"/>
                      <a:pt x="5973" y="11907"/>
                      <a:pt x="5992" y="11907"/>
                    </a:cubicBezTo>
                    <a:cubicBezTo>
                      <a:pt x="6788" y="11907"/>
                      <a:pt x="7528" y="9847"/>
                      <a:pt x="7534" y="9077"/>
                    </a:cubicBezTo>
                    <a:cubicBezTo>
                      <a:pt x="7543" y="7877"/>
                      <a:pt x="5934" y="3586"/>
                      <a:pt x="5934" y="3586"/>
                    </a:cubicBezTo>
                    <a:cubicBezTo>
                      <a:pt x="5934" y="3586"/>
                      <a:pt x="6574" y="458"/>
                      <a:pt x="5684" y="281"/>
                    </a:cubicBezTo>
                    <a:cubicBezTo>
                      <a:pt x="5145" y="172"/>
                      <a:pt x="3034" y="0"/>
                      <a:pt x="1293" y="0"/>
                    </a:cubicBez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1"/>
              <p:cNvSpPr/>
              <p:nvPr/>
            </p:nvSpPr>
            <p:spPr>
              <a:xfrm flipH="1">
                <a:off x="5927490" y="1812067"/>
                <a:ext cx="558818" cy="407570"/>
              </a:xfrm>
              <a:custGeom>
                <a:avLst/>
                <a:gdLst/>
                <a:ahLst/>
                <a:cxnLst/>
                <a:rect l="l" t="t" r="r" b="b"/>
                <a:pathLst>
                  <a:path w="34479" h="25147" extrusionOk="0">
                    <a:moveTo>
                      <a:pt x="26474" y="0"/>
                    </a:moveTo>
                    <a:cubicBezTo>
                      <a:pt x="25798" y="0"/>
                      <a:pt x="25742" y="705"/>
                      <a:pt x="25387" y="1593"/>
                    </a:cubicBezTo>
                    <a:cubicBezTo>
                      <a:pt x="25032" y="2483"/>
                      <a:pt x="20911" y="5580"/>
                      <a:pt x="20005" y="6807"/>
                    </a:cubicBezTo>
                    <a:cubicBezTo>
                      <a:pt x="19099" y="8032"/>
                      <a:pt x="18104" y="11072"/>
                      <a:pt x="16823" y="11782"/>
                    </a:cubicBezTo>
                    <a:cubicBezTo>
                      <a:pt x="15544" y="12493"/>
                      <a:pt x="910" y="16083"/>
                      <a:pt x="616" y="16652"/>
                    </a:cubicBezTo>
                    <a:lnTo>
                      <a:pt x="614" y="16652"/>
                    </a:lnTo>
                    <a:cubicBezTo>
                      <a:pt x="1" y="17839"/>
                      <a:pt x="1312" y="25146"/>
                      <a:pt x="2037" y="25146"/>
                    </a:cubicBezTo>
                    <a:cubicBezTo>
                      <a:pt x="2681" y="25146"/>
                      <a:pt x="13586" y="19897"/>
                      <a:pt x="17368" y="19211"/>
                    </a:cubicBezTo>
                    <a:cubicBezTo>
                      <a:pt x="17420" y="19202"/>
                      <a:pt x="17489" y="19198"/>
                      <a:pt x="17573" y="19198"/>
                    </a:cubicBezTo>
                    <a:cubicBezTo>
                      <a:pt x="18262" y="19198"/>
                      <a:pt x="19900" y="19487"/>
                      <a:pt x="20057" y="19495"/>
                    </a:cubicBezTo>
                    <a:cubicBezTo>
                      <a:pt x="20094" y="19497"/>
                      <a:pt x="20132" y="19498"/>
                      <a:pt x="20171" y="19498"/>
                    </a:cubicBezTo>
                    <a:cubicBezTo>
                      <a:pt x="21799" y="19498"/>
                      <a:pt x="25292" y="17893"/>
                      <a:pt x="25735" y="17816"/>
                    </a:cubicBezTo>
                    <a:cubicBezTo>
                      <a:pt x="25769" y="17810"/>
                      <a:pt x="25829" y="17807"/>
                      <a:pt x="25912" y="17807"/>
                    </a:cubicBezTo>
                    <a:cubicBezTo>
                      <a:pt x="26841" y="17807"/>
                      <a:pt x="30626" y="18150"/>
                      <a:pt x="32114" y="18150"/>
                    </a:cubicBezTo>
                    <a:cubicBezTo>
                      <a:pt x="32288" y="18150"/>
                      <a:pt x="32430" y="18146"/>
                      <a:pt x="32533" y="18135"/>
                    </a:cubicBezTo>
                    <a:cubicBezTo>
                      <a:pt x="33600" y="18029"/>
                      <a:pt x="33952" y="16943"/>
                      <a:pt x="33498" y="16526"/>
                    </a:cubicBezTo>
                    <a:cubicBezTo>
                      <a:pt x="33046" y="16110"/>
                      <a:pt x="25895" y="15283"/>
                      <a:pt x="26189" y="15043"/>
                    </a:cubicBezTo>
                    <a:cubicBezTo>
                      <a:pt x="26481" y="14803"/>
                      <a:pt x="32373" y="14324"/>
                      <a:pt x="33414" y="14137"/>
                    </a:cubicBezTo>
                    <a:cubicBezTo>
                      <a:pt x="34452" y="13949"/>
                      <a:pt x="34479" y="12511"/>
                      <a:pt x="33679" y="12297"/>
                    </a:cubicBezTo>
                    <a:cubicBezTo>
                      <a:pt x="33484" y="12245"/>
                      <a:pt x="32921" y="12227"/>
                      <a:pt x="32190" y="12227"/>
                    </a:cubicBezTo>
                    <a:cubicBezTo>
                      <a:pt x="30515" y="12227"/>
                      <a:pt x="27954" y="12322"/>
                      <a:pt x="26874" y="12322"/>
                    </a:cubicBezTo>
                    <a:cubicBezTo>
                      <a:pt x="26498" y="12322"/>
                      <a:pt x="26301" y="12310"/>
                      <a:pt x="26385" y="12279"/>
                    </a:cubicBezTo>
                    <a:cubicBezTo>
                      <a:pt x="26811" y="12120"/>
                      <a:pt x="31494" y="11738"/>
                      <a:pt x="32268" y="11578"/>
                    </a:cubicBezTo>
                    <a:cubicBezTo>
                      <a:pt x="33041" y="11418"/>
                      <a:pt x="33315" y="10147"/>
                      <a:pt x="32406" y="9809"/>
                    </a:cubicBezTo>
                    <a:cubicBezTo>
                      <a:pt x="32222" y="9742"/>
                      <a:pt x="31529" y="9723"/>
                      <a:pt x="30642" y="9723"/>
                    </a:cubicBezTo>
                    <a:cubicBezTo>
                      <a:pt x="29478" y="9723"/>
                      <a:pt x="27979" y="9756"/>
                      <a:pt x="26853" y="9756"/>
                    </a:cubicBezTo>
                    <a:cubicBezTo>
                      <a:pt x="25854" y="9756"/>
                      <a:pt x="25149" y="9730"/>
                      <a:pt x="25229" y="9632"/>
                    </a:cubicBezTo>
                    <a:cubicBezTo>
                      <a:pt x="25470" y="9338"/>
                      <a:pt x="29902" y="9133"/>
                      <a:pt x="30811" y="8798"/>
                    </a:cubicBezTo>
                    <a:cubicBezTo>
                      <a:pt x="31376" y="8590"/>
                      <a:pt x="31814" y="7632"/>
                      <a:pt x="30881" y="7286"/>
                    </a:cubicBezTo>
                    <a:cubicBezTo>
                      <a:pt x="30599" y="7181"/>
                      <a:pt x="29917" y="7145"/>
                      <a:pt x="29102" y="7145"/>
                    </a:cubicBezTo>
                    <a:cubicBezTo>
                      <a:pt x="27219" y="7145"/>
                      <a:pt x="24627" y="7340"/>
                      <a:pt x="24627" y="7340"/>
                    </a:cubicBezTo>
                    <a:cubicBezTo>
                      <a:pt x="24892" y="6834"/>
                      <a:pt x="27256" y="4886"/>
                      <a:pt x="27495" y="3229"/>
                    </a:cubicBezTo>
                    <a:cubicBezTo>
                      <a:pt x="27735" y="1570"/>
                      <a:pt x="27235" y="0"/>
                      <a:pt x="26474" y="0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1"/>
              <p:cNvSpPr/>
              <p:nvPr/>
            </p:nvSpPr>
            <p:spPr>
              <a:xfrm flipH="1">
                <a:off x="6239080" y="2020431"/>
                <a:ext cx="247229" cy="199206"/>
              </a:xfrm>
              <a:custGeom>
                <a:avLst/>
                <a:gdLst/>
                <a:ahLst/>
                <a:cxnLst/>
                <a:rect l="l" t="t" r="r" b="b"/>
                <a:pathLst>
                  <a:path w="15254" h="12291" extrusionOk="0">
                    <a:moveTo>
                      <a:pt x="13465" y="1"/>
                    </a:moveTo>
                    <a:cubicBezTo>
                      <a:pt x="8748" y="1341"/>
                      <a:pt x="831" y="3380"/>
                      <a:pt x="616" y="3796"/>
                    </a:cubicBezTo>
                    <a:cubicBezTo>
                      <a:pt x="1" y="4983"/>
                      <a:pt x="1312" y="12290"/>
                      <a:pt x="2037" y="12290"/>
                    </a:cubicBezTo>
                    <a:cubicBezTo>
                      <a:pt x="2585" y="12290"/>
                      <a:pt x="10556" y="8495"/>
                      <a:pt x="15254" y="6940"/>
                    </a:cubicBezTo>
                    <a:cubicBezTo>
                      <a:pt x="14133" y="4772"/>
                      <a:pt x="13485" y="2395"/>
                      <a:pt x="13465" y="1"/>
                    </a:cubicBez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1"/>
              <p:cNvSpPr/>
              <p:nvPr/>
            </p:nvSpPr>
            <p:spPr>
              <a:xfrm flipH="1">
                <a:off x="5896923" y="1801613"/>
                <a:ext cx="1287427" cy="1701366"/>
              </a:xfrm>
              <a:custGeom>
                <a:avLst/>
                <a:gdLst/>
                <a:ahLst/>
                <a:cxnLst/>
                <a:rect l="l" t="t" r="r" b="b"/>
                <a:pathLst>
                  <a:path w="79434" h="104974" extrusionOk="0">
                    <a:moveTo>
                      <a:pt x="28205" y="1"/>
                    </a:moveTo>
                    <a:cubicBezTo>
                      <a:pt x="27030" y="1"/>
                      <a:pt x="25763" y="189"/>
                      <a:pt x="24420" y="645"/>
                    </a:cubicBezTo>
                    <a:cubicBezTo>
                      <a:pt x="16672" y="3275"/>
                      <a:pt x="13045" y="13956"/>
                      <a:pt x="12832" y="28102"/>
                    </a:cubicBezTo>
                    <a:cubicBezTo>
                      <a:pt x="12660" y="39550"/>
                      <a:pt x="14823" y="61834"/>
                      <a:pt x="11625" y="69191"/>
                    </a:cubicBezTo>
                    <a:cubicBezTo>
                      <a:pt x="8425" y="76548"/>
                      <a:pt x="1174" y="86251"/>
                      <a:pt x="1" y="90624"/>
                    </a:cubicBezTo>
                    <a:cubicBezTo>
                      <a:pt x="1" y="90624"/>
                      <a:pt x="9025" y="104973"/>
                      <a:pt x="24137" y="104973"/>
                    </a:cubicBezTo>
                    <a:cubicBezTo>
                      <a:pt x="25990" y="104973"/>
                      <a:pt x="27934" y="104758"/>
                      <a:pt x="29964" y="104273"/>
                    </a:cubicBezTo>
                    <a:cubicBezTo>
                      <a:pt x="55449" y="98195"/>
                      <a:pt x="49905" y="64285"/>
                      <a:pt x="52748" y="49006"/>
                    </a:cubicBezTo>
                    <a:lnTo>
                      <a:pt x="52748" y="49006"/>
                    </a:lnTo>
                    <a:cubicBezTo>
                      <a:pt x="58000" y="49422"/>
                      <a:pt x="67179" y="51809"/>
                      <a:pt x="70485" y="52130"/>
                    </a:cubicBezTo>
                    <a:cubicBezTo>
                      <a:pt x="70527" y="52134"/>
                      <a:pt x="70569" y="52136"/>
                      <a:pt x="70611" y="52136"/>
                    </a:cubicBezTo>
                    <a:cubicBezTo>
                      <a:pt x="73932" y="52136"/>
                      <a:pt x="79434" y="39913"/>
                      <a:pt x="78486" y="35175"/>
                    </a:cubicBezTo>
                    <a:cubicBezTo>
                      <a:pt x="69898" y="32446"/>
                      <a:pt x="63085" y="29651"/>
                      <a:pt x="57406" y="26905"/>
                    </a:cubicBezTo>
                    <a:cubicBezTo>
                      <a:pt x="51722" y="24156"/>
                      <a:pt x="46958" y="19822"/>
                      <a:pt x="43638" y="14451"/>
                    </a:cubicBezTo>
                    <a:lnTo>
                      <a:pt x="37357" y="4288"/>
                    </a:lnTo>
                    <a:cubicBezTo>
                      <a:pt x="37357" y="4288"/>
                      <a:pt x="33811" y="1"/>
                      <a:pt x="282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1"/>
              <p:cNvSpPr/>
              <p:nvPr/>
            </p:nvSpPr>
            <p:spPr>
              <a:xfrm flipH="1">
                <a:off x="6139225" y="2028259"/>
                <a:ext cx="470617" cy="262497"/>
              </a:xfrm>
              <a:custGeom>
                <a:avLst/>
                <a:gdLst/>
                <a:ahLst/>
                <a:cxnLst/>
                <a:rect l="l" t="t" r="r" b="b"/>
                <a:pathLst>
                  <a:path w="29037" h="16196" extrusionOk="0">
                    <a:moveTo>
                      <a:pt x="7903" y="0"/>
                    </a:moveTo>
                    <a:cubicBezTo>
                      <a:pt x="7185" y="818"/>
                      <a:pt x="0" y="1571"/>
                      <a:pt x="235" y="1837"/>
                    </a:cubicBezTo>
                    <a:cubicBezTo>
                      <a:pt x="9469" y="12227"/>
                      <a:pt x="20376" y="16195"/>
                      <a:pt x="27244" y="16195"/>
                    </a:cubicBezTo>
                    <a:cubicBezTo>
                      <a:pt x="27877" y="16195"/>
                      <a:pt x="28476" y="16161"/>
                      <a:pt x="29037" y="16096"/>
                    </a:cubicBezTo>
                    <a:cubicBezTo>
                      <a:pt x="26547" y="15059"/>
                      <a:pt x="24251" y="14024"/>
                      <a:pt x="22115" y="12995"/>
                    </a:cubicBezTo>
                    <a:cubicBezTo>
                      <a:pt x="16374" y="10227"/>
                      <a:pt x="11540" y="5887"/>
                      <a:pt x="8190" y="465"/>
                    </a:cubicBezTo>
                    <a:lnTo>
                      <a:pt x="7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1"/>
              <p:cNvSpPr/>
              <p:nvPr/>
            </p:nvSpPr>
            <p:spPr>
              <a:xfrm flipH="1">
                <a:off x="6560409" y="1802910"/>
                <a:ext cx="234814" cy="186548"/>
              </a:xfrm>
              <a:custGeom>
                <a:avLst/>
                <a:gdLst/>
                <a:ahLst/>
                <a:cxnLst/>
                <a:rect l="l" t="t" r="r" b="b"/>
                <a:pathLst>
                  <a:path w="14488" h="11510" extrusionOk="0">
                    <a:moveTo>
                      <a:pt x="5419" y="0"/>
                    </a:moveTo>
                    <a:lnTo>
                      <a:pt x="5419" y="0"/>
                    </a:lnTo>
                    <a:cubicBezTo>
                      <a:pt x="7516" y="400"/>
                      <a:pt x="9062" y="4985"/>
                      <a:pt x="5849" y="5665"/>
                    </a:cubicBezTo>
                    <a:cubicBezTo>
                      <a:pt x="2903" y="6287"/>
                      <a:pt x="1" y="7910"/>
                      <a:pt x="231" y="7910"/>
                    </a:cubicBezTo>
                    <a:cubicBezTo>
                      <a:pt x="257" y="7910"/>
                      <a:pt x="325" y="7889"/>
                      <a:pt x="438" y="7842"/>
                    </a:cubicBezTo>
                    <a:cubicBezTo>
                      <a:pt x="2842" y="6856"/>
                      <a:pt x="5281" y="6428"/>
                      <a:pt x="6277" y="6428"/>
                    </a:cubicBezTo>
                    <a:cubicBezTo>
                      <a:pt x="6862" y="6428"/>
                      <a:pt x="6950" y="6576"/>
                      <a:pt x="6239" y="6845"/>
                    </a:cubicBezTo>
                    <a:cubicBezTo>
                      <a:pt x="4386" y="7545"/>
                      <a:pt x="3243" y="8757"/>
                      <a:pt x="3676" y="8757"/>
                    </a:cubicBezTo>
                    <a:cubicBezTo>
                      <a:pt x="3696" y="8757"/>
                      <a:pt x="3718" y="8754"/>
                      <a:pt x="3744" y="8749"/>
                    </a:cubicBezTo>
                    <a:cubicBezTo>
                      <a:pt x="4793" y="8546"/>
                      <a:pt x="5758" y="8462"/>
                      <a:pt x="6584" y="8462"/>
                    </a:cubicBezTo>
                    <a:cubicBezTo>
                      <a:pt x="8597" y="8462"/>
                      <a:pt x="9779" y="8959"/>
                      <a:pt x="9320" y="9417"/>
                    </a:cubicBezTo>
                    <a:cubicBezTo>
                      <a:pt x="9320" y="9417"/>
                      <a:pt x="10753" y="11510"/>
                      <a:pt x="10898" y="11510"/>
                    </a:cubicBezTo>
                    <a:cubicBezTo>
                      <a:pt x="10965" y="11510"/>
                      <a:pt x="12663" y="9124"/>
                      <a:pt x="14487" y="6540"/>
                    </a:cubicBezTo>
                    <a:lnTo>
                      <a:pt x="13348" y="4208"/>
                    </a:lnTo>
                    <a:cubicBezTo>
                      <a:pt x="13348" y="4208"/>
                      <a:pt x="10310" y="553"/>
                      <a:pt x="54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1"/>
              <p:cNvSpPr/>
              <p:nvPr/>
            </p:nvSpPr>
            <p:spPr>
              <a:xfrm flipH="1">
                <a:off x="6329420" y="2591599"/>
                <a:ext cx="180859" cy="321832"/>
              </a:xfrm>
              <a:custGeom>
                <a:avLst/>
                <a:gdLst/>
                <a:ahLst/>
                <a:cxnLst/>
                <a:rect l="l" t="t" r="r" b="b"/>
                <a:pathLst>
                  <a:path w="11159" h="19857" extrusionOk="0">
                    <a:moveTo>
                      <a:pt x="6483" y="0"/>
                    </a:moveTo>
                    <a:cubicBezTo>
                      <a:pt x="4658" y="0"/>
                      <a:pt x="2799" y="134"/>
                      <a:pt x="1925" y="583"/>
                    </a:cubicBezTo>
                    <a:cubicBezTo>
                      <a:pt x="0" y="1573"/>
                      <a:pt x="9913" y="11309"/>
                      <a:pt x="9660" y="19857"/>
                    </a:cubicBezTo>
                    <a:cubicBezTo>
                      <a:pt x="10191" y="12408"/>
                      <a:pt x="10218" y="5316"/>
                      <a:pt x="11158" y="264"/>
                    </a:cubicBezTo>
                    <a:cubicBezTo>
                      <a:pt x="10833" y="194"/>
                      <a:pt x="8682" y="0"/>
                      <a:pt x="64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1"/>
              <p:cNvSpPr/>
              <p:nvPr/>
            </p:nvSpPr>
            <p:spPr>
              <a:xfrm flipH="1">
                <a:off x="6316325" y="1915844"/>
                <a:ext cx="359580" cy="221087"/>
              </a:xfrm>
              <a:custGeom>
                <a:avLst/>
                <a:gdLst/>
                <a:ahLst/>
                <a:cxnLst/>
                <a:rect l="l" t="t" r="r" b="b"/>
                <a:pathLst>
                  <a:path w="22186" h="13641" extrusionOk="0">
                    <a:moveTo>
                      <a:pt x="5988" y="0"/>
                    </a:moveTo>
                    <a:cubicBezTo>
                      <a:pt x="4907" y="2052"/>
                      <a:pt x="1958" y="2449"/>
                      <a:pt x="1958" y="2449"/>
                    </a:cubicBezTo>
                    <a:cubicBezTo>
                      <a:pt x="1" y="6430"/>
                      <a:pt x="8877" y="13640"/>
                      <a:pt x="11794" y="13640"/>
                    </a:cubicBezTo>
                    <a:cubicBezTo>
                      <a:pt x="12103" y="13640"/>
                      <a:pt x="12345" y="13559"/>
                      <a:pt x="12501" y="13384"/>
                    </a:cubicBezTo>
                    <a:cubicBezTo>
                      <a:pt x="13603" y="12140"/>
                      <a:pt x="16515" y="8106"/>
                      <a:pt x="21236" y="8106"/>
                    </a:cubicBezTo>
                    <a:cubicBezTo>
                      <a:pt x="21545" y="8106"/>
                      <a:pt x="21862" y="8123"/>
                      <a:pt x="22186" y="8159"/>
                    </a:cubicBezTo>
                    <a:lnTo>
                      <a:pt x="5988" y="0"/>
                    </a:ln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1"/>
              <p:cNvSpPr/>
              <p:nvPr/>
            </p:nvSpPr>
            <p:spPr>
              <a:xfrm flipH="1">
                <a:off x="6249987" y="1634060"/>
                <a:ext cx="348850" cy="341006"/>
              </a:xfrm>
              <a:custGeom>
                <a:avLst/>
                <a:gdLst/>
                <a:ahLst/>
                <a:cxnLst/>
                <a:rect l="l" t="t" r="r" b="b"/>
                <a:pathLst>
                  <a:path w="21524" h="21040" extrusionOk="0">
                    <a:moveTo>
                      <a:pt x="4992" y="0"/>
                    </a:moveTo>
                    <a:cubicBezTo>
                      <a:pt x="2990" y="0"/>
                      <a:pt x="1596" y="100"/>
                      <a:pt x="1495" y="353"/>
                    </a:cubicBezTo>
                    <a:cubicBezTo>
                      <a:pt x="1120" y="1285"/>
                      <a:pt x="1606" y="7183"/>
                      <a:pt x="1868" y="11959"/>
                    </a:cubicBezTo>
                    <a:cubicBezTo>
                      <a:pt x="2128" y="16737"/>
                      <a:pt x="1" y="18229"/>
                      <a:pt x="139" y="18640"/>
                    </a:cubicBezTo>
                    <a:cubicBezTo>
                      <a:pt x="279" y="19049"/>
                      <a:pt x="971" y="20843"/>
                      <a:pt x="1457" y="21029"/>
                    </a:cubicBezTo>
                    <a:cubicBezTo>
                      <a:pt x="1476" y="21036"/>
                      <a:pt x="1497" y="21040"/>
                      <a:pt x="1520" y="21040"/>
                    </a:cubicBezTo>
                    <a:cubicBezTo>
                      <a:pt x="2107" y="21040"/>
                      <a:pt x="4160" y="18861"/>
                      <a:pt x="4160" y="18861"/>
                    </a:cubicBezTo>
                    <a:lnTo>
                      <a:pt x="11347" y="21040"/>
                    </a:lnTo>
                    <a:cubicBezTo>
                      <a:pt x="11347" y="21040"/>
                      <a:pt x="20529" y="10121"/>
                      <a:pt x="20338" y="9206"/>
                    </a:cubicBezTo>
                    <a:cubicBezTo>
                      <a:pt x="20148" y="8291"/>
                      <a:pt x="21524" y="1459"/>
                      <a:pt x="20950" y="1149"/>
                    </a:cubicBezTo>
                    <a:cubicBezTo>
                      <a:pt x="20169" y="725"/>
                      <a:pt x="10380" y="0"/>
                      <a:pt x="4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1"/>
              <p:cNvSpPr/>
              <p:nvPr/>
            </p:nvSpPr>
            <p:spPr>
              <a:xfrm flipH="1">
                <a:off x="6256470" y="1727594"/>
                <a:ext cx="291200" cy="363113"/>
              </a:xfrm>
              <a:custGeom>
                <a:avLst/>
                <a:gdLst/>
                <a:ahLst/>
                <a:cxnLst/>
                <a:rect l="l" t="t" r="r" b="b"/>
                <a:pathLst>
                  <a:path w="17967" h="22404" extrusionOk="0">
                    <a:moveTo>
                      <a:pt x="5310" y="0"/>
                    </a:moveTo>
                    <a:cubicBezTo>
                      <a:pt x="5270" y="0"/>
                      <a:pt x="5258" y="18"/>
                      <a:pt x="5279" y="56"/>
                    </a:cubicBezTo>
                    <a:cubicBezTo>
                      <a:pt x="5460" y="382"/>
                      <a:pt x="9259" y="2047"/>
                      <a:pt x="9483" y="2793"/>
                    </a:cubicBezTo>
                    <a:cubicBezTo>
                      <a:pt x="9708" y="3539"/>
                      <a:pt x="8314" y="6823"/>
                      <a:pt x="8314" y="7322"/>
                    </a:cubicBezTo>
                    <a:cubicBezTo>
                      <a:pt x="8314" y="7818"/>
                      <a:pt x="6696" y="7844"/>
                      <a:pt x="6522" y="8365"/>
                    </a:cubicBezTo>
                    <a:cubicBezTo>
                      <a:pt x="6348" y="8887"/>
                      <a:pt x="6174" y="12198"/>
                      <a:pt x="6124" y="12597"/>
                    </a:cubicBezTo>
                    <a:cubicBezTo>
                      <a:pt x="6106" y="12746"/>
                      <a:pt x="5911" y="12808"/>
                      <a:pt x="5674" y="12808"/>
                    </a:cubicBezTo>
                    <a:cubicBezTo>
                      <a:pt x="5281" y="12808"/>
                      <a:pt x="4771" y="12639"/>
                      <a:pt x="4755" y="12421"/>
                    </a:cubicBezTo>
                    <a:cubicBezTo>
                      <a:pt x="4732" y="12078"/>
                      <a:pt x="4400" y="8864"/>
                      <a:pt x="2202" y="8864"/>
                    </a:cubicBezTo>
                    <a:cubicBezTo>
                      <a:pt x="2169" y="8864"/>
                      <a:pt x="2135" y="8864"/>
                      <a:pt x="2101" y="8866"/>
                    </a:cubicBezTo>
                    <a:cubicBezTo>
                      <a:pt x="1" y="8957"/>
                      <a:pt x="331" y="11194"/>
                      <a:pt x="725" y="12421"/>
                    </a:cubicBezTo>
                    <a:cubicBezTo>
                      <a:pt x="1148" y="13734"/>
                      <a:pt x="2289" y="15016"/>
                      <a:pt x="3210" y="15016"/>
                    </a:cubicBezTo>
                    <a:cubicBezTo>
                      <a:pt x="3468" y="15016"/>
                      <a:pt x="3708" y="14915"/>
                      <a:pt x="3911" y="14686"/>
                    </a:cubicBezTo>
                    <a:cubicBezTo>
                      <a:pt x="3911" y="14686"/>
                      <a:pt x="4334" y="16725"/>
                      <a:pt x="5080" y="18368"/>
                    </a:cubicBezTo>
                    <a:cubicBezTo>
                      <a:pt x="5726" y="19789"/>
                      <a:pt x="11404" y="22403"/>
                      <a:pt x="14210" y="22403"/>
                    </a:cubicBezTo>
                    <a:cubicBezTo>
                      <a:pt x="14646" y="22403"/>
                      <a:pt x="15013" y="22340"/>
                      <a:pt x="15280" y="22199"/>
                    </a:cubicBezTo>
                    <a:cubicBezTo>
                      <a:pt x="16774" y="21416"/>
                      <a:pt x="16649" y="12819"/>
                      <a:pt x="16873" y="11128"/>
                    </a:cubicBezTo>
                    <a:cubicBezTo>
                      <a:pt x="17097" y="9436"/>
                      <a:pt x="17919" y="8565"/>
                      <a:pt x="17944" y="7844"/>
                    </a:cubicBezTo>
                    <a:cubicBezTo>
                      <a:pt x="17967" y="7123"/>
                      <a:pt x="17271" y="3862"/>
                      <a:pt x="17072" y="2917"/>
                    </a:cubicBezTo>
                    <a:cubicBezTo>
                      <a:pt x="17030" y="2715"/>
                      <a:pt x="16902" y="2641"/>
                      <a:pt x="16701" y="2641"/>
                    </a:cubicBezTo>
                    <a:cubicBezTo>
                      <a:pt x="16158" y="2641"/>
                      <a:pt x="15078" y="3180"/>
                      <a:pt x="13690" y="3180"/>
                    </a:cubicBezTo>
                    <a:cubicBezTo>
                      <a:pt x="13187" y="3180"/>
                      <a:pt x="12644" y="3109"/>
                      <a:pt x="12071" y="2917"/>
                    </a:cubicBezTo>
                    <a:cubicBezTo>
                      <a:pt x="9566" y="2074"/>
                      <a:pt x="5746" y="0"/>
                      <a:pt x="5310" y="0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ED057-8A2B-9954-5987-DBD32E081A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2420" y="4825771"/>
            <a:ext cx="2057400" cy="274637"/>
          </a:xfrm>
        </p:spPr>
        <p:txBody>
          <a:bodyPr/>
          <a:lstStyle/>
          <a:p>
            <a:fld id="{9E87B29E-34AB-43A2-A2D8-B48E85C2978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4476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047;p24">
            <a:extLst>
              <a:ext uri="{FF2B5EF4-FFF2-40B4-BE49-F238E27FC236}">
                <a16:creationId xmlns:a16="http://schemas.microsoft.com/office/drawing/2014/main" id="{091624B6-F011-4FD6-180B-9C5AA002A32C}"/>
              </a:ext>
            </a:extLst>
          </p:cNvPr>
          <p:cNvGrpSpPr/>
          <p:nvPr/>
        </p:nvGrpSpPr>
        <p:grpSpPr>
          <a:xfrm>
            <a:off x="625972" y="1358632"/>
            <a:ext cx="4638199" cy="682512"/>
            <a:chOff x="4048601" y="1515425"/>
            <a:chExt cx="4638199" cy="682512"/>
          </a:xfrm>
        </p:grpSpPr>
        <p:sp>
          <p:nvSpPr>
            <p:cNvPr id="12" name="Google Shape;1048;p24">
              <a:extLst>
                <a:ext uri="{FF2B5EF4-FFF2-40B4-BE49-F238E27FC236}">
                  <a16:creationId xmlns:a16="http://schemas.microsoft.com/office/drawing/2014/main" id="{DC5AC07B-1259-E0D9-2978-4231EA631801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9;p24">
              <a:extLst>
                <a:ext uri="{FF2B5EF4-FFF2-40B4-BE49-F238E27FC236}">
                  <a16:creationId xmlns:a16="http://schemas.microsoft.com/office/drawing/2014/main" id="{FE380EED-67FA-F5BF-D42C-C9C02EFB5048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0;p24">
              <a:extLst>
                <a:ext uri="{FF2B5EF4-FFF2-40B4-BE49-F238E27FC236}">
                  <a16:creationId xmlns:a16="http://schemas.microsoft.com/office/drawing/2014/main" id="{BF379E64-E47E-DCC8-C2A8-95EE33E6B626}"/>
                </a:ext>
              </a:extLst>
            </p:cNvPr>
            <p:cNvSpPr txBox="1"/>
            <p:nvPr/>
          </p:nvSpPr>
          <p:spPr>
            <a:xfrm flipH="1">
              <a:off x="4887219" y="1809575"/>
              <a:ext cx="3799581" cy="388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200"/>
              </a:lvl1pPr>
            </a:lstStyle>
            <a:p>
              <a:r>
                <a:rPr lang="en-US" dirty="0"/>
                <a:t>Improvement in ability to complete daily tasks</a:t>
              </a:r>
            </a:p>
          </p:txBody>
        </p:sp>
        <p:sp>
          <p:nvSpPr>
            <p:cNvPr id="15" name="Google Shape;1051;p24">
              <a:extLst>
                <a:ext uri="{FF2B5EF4-FFF2-40B4-BE49-F238E27FC236}">
                  <a16:creationId xmlns:a16="http://schemas.microsoft.com/office/drawing/2014/main" id="{A2AA01EA-34D7-C91A-6D26-CEF4A1E82609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Help Decrease DALYS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" name="Google Shape;1047;p24">
            <a:extLst>
              <a:ext uri="{FF2B5EF4-FFF2-40B4-BE49-F238E27FC236}">
                <a16:creationId xmlns:a16="http://schemas.microsoft.com/office/drawing/2014/main" id="{030C5C27-A4D8-2AFC-8196-BA084AEC29FA}"/>
              </a:ext>
            </a:extLst>
          </p:cNvPr>
          <p:cNvGrpSpPr/>
          <p:nvPr/>
        </p:nvGrpSpPr>
        <p:grpSpPr>
          <a:xfrm>
            <a:off x="625972" y="2372693"/>
            <a:ext cx="4638199" cy="682512"/>
            <a:chOff x="4048601" y="1515425"/>
            <a:chExt cx="4638199" cy="682512"/>
          </a:xfrm>
        </p:grpSpPr>
        <p:sp>
          <p:nvSpPr>
            <p:cNvPr id="19" name="Google Shape;1048;p24">
              <a:extLst>
                <a:ext uri="{FF2B5EF4-FFF2-40B4-BE49-F238E27FC236}">
                  <a16:creationId xmlns:a16="http://schemas.microsoft.com/office/drawing/2014/main" id="{83B3AC3C-7DC9-EDD2-1C44-25FA29F7D8F0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9;p24">
              <a:extLst>
                <a:ext uri="{FF2B5EF4-FFF2-40B4-BE49-F238E27FC236}">
                  <a16:creationId xmlns:a16="http://schemas.microsoft.com/office/drawing/2014/main" id="{8BD00A37-0143-6E3D-7CC5-F4B3F63DC6D8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0;p24">
              <a:extLst>
                <a:ext uri="{FF2B5EF4-FFF2-40B4-BE49-F238E27FC236}">
                  <a16:creationId xmlns:a16="http://schemas.microsoft.com/office/drawing/2014/main" id="{FE4079D7-4823-A8AB-A279-321B61CC6B83}"/>
                </a:ext>
              </a:extLst>
            </p:cNvPr>
            <p:cNvSpPr txBox="1"/>
            <p:nvPr/>
          </p:nvSpPr>
          <p:spPr>
            <a:xfrm flipH="1">
              <a:off x="4901200" y="1809575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200"/>
              </a:lvl1pPr>
            </a:lstStyle>
            <a:p>
              <a:r>
                <a:rPr lang="en-US" dirty="0"/>
                <a:t>Increases retention rate</a:t>
              </a:r>
            </a:p>
          </p:txBody>
        </p:sp>
        <p:sp>
          <p:nvSpPr>
            <p:cNvPr id="22" name="Google Shape;1051;p24">
              <a:extLst>
                <a:ext uri="{FF2B5EF4-FFF2-40B4-BE49-F238E27FC236}">
                  <a16:creationId xmlns:a16="http://schemas.microsoft.com/office/drawing/2014/main" id="{E9079EA3-5690-7AEE-922F-AAB5F83B477A}"/>
                </a:ext>
              </a:extLst>
            </p:cNvPr>
            <p:cNvSpPr/>
            <p:nvPr/>
          </p:nvSpPr>
          <p:spPr>
            <a:xfrm flipH="1">
              <a:off x="4901199" y="1562250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Low Personal Cost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31" name="Graphic 30" descr="Bar graph with downward trend outline">
            <a:extLst>
              <a:ext uri="{FF2B5EF4-FFF2-40B4-BE49-F238E27FC236}">
                <a16:creationId xmlns:a16="http://schemas.microsoft.com/office/drawing/2014/main" id="{2957BC5C-7B4A-1100-89EE-D986C9CA8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972" y="2361768"/>
            <a:ext cx="682500" cy="682500"/>
          </a:xfrm>
          <a:prstGeom prst="rect">
            <a:avLst/>
          </a:prstGeom>
        </p:spPr>
      </p:pic>
      <p:pic>
        <p:nvPicPr>
          <p:cNvPr id="33" name="Graphic 32" descr="Downward trend graph outline">
            <a:extLst>
              <a:ext uri="{FF2B5EF4-FFF2-40B4-BE49-F238E27FC236}">
                <a16:creationId xmlns:a16="http://schemas.microsoft.com/office/drawing/2014/main" id="{5CD303CC-24F3-F20E-CF0D-D2ADA6EF2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81" y="1358632"/>
            <a:ext cx="687405" cy="68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0DEF3-9B72-8E67-84D5-31FA2049F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146" y="1358632"/>
            <a:ext cx="3270142" cy="2426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21063D-B3EB-0B6D-2050-10A445532871}"/>
              </a:ext>
            </a:extLst>
          </p:cNvPr>
          <p:cNvSpPr txBox="1"/>
          <p:nvPr/>
        </p:nvSpPr>
        <p:spPr>
          <a:xfrm>
            <a:off x="1222275" y="354654"/>
            <a:ext cx="364707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hlink"/>
              </a:buClr>
              <a:buSzPts val="1100"/>
              <a:buNone/>
              <a:defRPr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dirty="0"/>
              <a:t>Long Run Outcome:</a:t>
            </a:r>
          </a:p>
          <a:p>
            <a:r>
              <a:rPr lang="en-US" dirty="0"/>
              <a:t>Strengths &amp;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142034424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047;p24">
            <a:extLst>
              <a:ext uri="{FF2B5EF4-FFF2-40B4-BE49-F238E27FC236}">
                <a16:creationId xmlns:a16="http://schemas.microsoft.com/office/drawing/2014/main" id="{75170DB0-D8C2-C628-5274-24F082D9527C}"/>
              </a:ext>
            </a:extLst>
          </p:cNvPr>
          <p:cNvGrpSpPr/>
          <p:nvPr/>
        </p:nvGrpSpPr>
        <p:grpSpPr>
          <a:xfrm>
            <a:off x="489433" y="1124522"/>
            <a:ext cx="4638199" cy="682512"/>
            <a:chOff x="4048601" y="1515425"/>
            <a:chExt cx="4638199" cy="682512"/>
          </a:xfrm>
        </p:grpSpPr>
        <p:sp>
          <p:nvSpPr>
            <p:cNvPr id="15" name="Google Shape;1048;p24">
              <a:extLst>
                <a:ext uri="{FF2B5EF4-FFF2-40B4-BE49-F238E27FC236}">
                  <a16:creationId xmlns:a16="http://schemas.microsoft.com/office/drawing/2014/main" id="{38855EB2-1C23-B772-161E-24B15D61451A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9;p24">
              <a:extLst>
                <a:ext uri="{FF2B5EF4-FFF2-40B4-BE49-F238E27FC236}">
                  <a16:creationId xmlns:a16="http://schemas.microsoft.com/office/drawing/2014/main" id="{5163C555-2381-1879-6A08-883D2CC81392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50;p24">
              <a:extLst>
                <a:ext uri="{FF2B5EF4-FFF2-40B4-BE49-F238E27FC236}">
                  <a16:creationId xmlns:a16="http://schemas.microsoft.com/office/drawing/2014/main" id="{733286CC-FF19-17F1-28D9-0D7924605052}"/>
                </a:ext>
              </a:extLst>
            </p:cNvPr>
            <p:cNvSpPr txBox="1"/>
            <p:nvPr/>
          </p:nvSpPr>
          <p:spPr>
            <a:xfrm flipH="1">
              <a:off x="4943848" y="1805236"/>
              <a:ext cx="3742951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200"/>
              </a:lvl1pPr>
            </a:lstStyle>
            <a:p>
              <a:r>
                <a:rPr lang="en-US" dirty="0"/>
                <a:t>Reliant on users to self-adjust based on their needs</a:t>
              </a:r>
            </a:p>
          </p:txBody>
        </p:sp>
        <p:sp>
          <p:nvSpPr>
            <p:cNvPr id="18" name="Google Shape;1051;p24">
              <a:extLst>
                <a:ext uri="{FF2B5EF4-FFF2-40B4-BE49-F238E27FC236}">
                  <a16:creationId xmlns:a16="http://schemas.microsoft.com/office/drawing/2014/main" id="{F18B84C7-630E-49CC-7A18-5737297008BF}"/>
                </a:ext>
              </a:extLst>
            </p:cNvPr>
            <p:cNvSpPr/>
            <p:nvPr/>
          </p:nvSpPr>
          <p:spPr>
            <a:xfrm flipH="1">
              <a:off x="4926789" y="1521575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User Customisation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9" name="Google Shape;1047;p24">
            <a:extLst>
              <a:ext uri="{FF2B5EF4-FFF2-40B4-BE49-F238E27FC236}">
                <a16:creationId xmlns:a16="http://schemas.microsoft.com/office/drawing/2014/main" id="{8B4E11F5-D5B2-FDEB-41AF-C525D0079F55}"/>
              </a:ext>
            </a:extLst>
          </p:cNvPr>
          <p:cNvGrpSpPr/>
          <p:nvPr/>
        </p:nvGrpSpPr>
        <p:grpSpPr>
          <a:xfrm>
            <a:off x="489433" y="2123266"/>
            <a:ext cx="4638199" cy="682512"/>
            <a:chOff x="4048601" y="1515425"/>
            <a:chExt cx="4638199" cy="682512"/>
          </a:xfrm>
        </p:grpSpPr>
        <p:sp>
          <p:nvSpPr>
            <p:cNvPr id="20" name="Google Shape;1048;p24">
              <a:extLst>
                <a:ext uri="{FF2B5EF4-FFF2-40B4-BE49-F238E27FC236}">
                  <a16:creationId xmlns:a16="http://schemas.microsoft.com/office/drawing/2014/main" id="{5CDC116B-90AE-D750-A13C-B85DF205A12C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9;p24">
              <a:extLst>
                <a:ext uri="{FF2B5EF4-FFF2-40B4-BE49-F238E27FC236}">
                  <a16:creationId xmlns:a16="http://schemas.microsoft.com/office/drawing/2014/main" id="{F6F7D590-9FFB-52BC-83DB-752B05E5E411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0;p24">
              <a:extLst>
                <a:ext uri="{FF2B5EF4-FFF2-40B4-BE49-F238E27FC236}">
                  <a16:creationId xmlns:a16="http://schemas.microsoft.com/office/drawing/2014/main" id="{500E4DA4-6290-6756-4DD8-78B31AF999BA}"/>
                </a:ext>
              </a:extLst>
            </p:cNvPr>
            <p:cNvSpPr txBox="1"/>
            <p:nvPr/>
          </p:nvSpPr>
          <p:spPr>
            <a:xfrm flipH="1">
              <a:off x="4926789" y="1782758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200"/>
              </a:lvl1pPr>
            </a:lstStyle>
            <a:p>
              <a:r>
                <a:rPr lang="en-US" dirty="0"/>
                <a:t>Increasing cost due to aging population</a:t>
              </a:r>
            </a:p>
          </p:txBody>
        </p:sp>
        <p:sp>
          <p:nvSpPr>
            <p:cNvPr id="23" name="Google Shape;1051;p24">
              <a:extLst>
                <a:ext uri="{FF2B5EF4-FFF2-40B4-BE49-F238E27FC236}">
                  <a16:creationId xmlns:a16="http://schemas.microsoft.com/office/drawing/2014/main" id="{30CC9E99-43B5-743D-BF94-C6D67CD40883}"/>
                </a:ext>
              </a:extLst>
            </p:cNvPr>
            <p:cNvSpPr/>
            <p:nvPr/>
          </p:nvSpPr>
          <p:spPr>
            <a:xfrm flipH="1">
              <a:off x="4926789" y="1542218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Sustainability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4" name="Google Shape;1047;p24">
            <a:extLst>
              <a:ext uri="{FF2B5EF4-FFF2-40B4-BE49-F238E27FC236}">
                <a16:creationId xmlns:a16="http://schemas.microsoft.com/office/drawing/2014/main" id="{2D50742E-43A5-D6F5-4056-1126DD42F6DC}"/>
              </a:ext>
            </a:extLst>
          </p:cNvPr>
          <p:cNvGrpSpPr/>
          <p:nvPr/>
        </p:nvGrpSpPr>
        <p:grpSpPr>
          <a:xfrm>
            <a:off x="489433" y="3122036"/>
            <a:ext cx="4638199" cy="682512"/>
            <a:chOff x="4048601" y="1515425"/>
            <a:chExt cx="4638199" cy="682512"/>
          </a:xfrm>
        </p:grpSpPr>
        <p:sp>
          <p:nvSpPr>
            <p:cNvPr id="25" name="Google Shape;1048;p24">
              <a:extLst>
                <a:ext uri="{FF2B5EF4-FFF2-40B4-BE49-F238E27FC236}">
                  <a16:creationId xmlns:a16="http://schemas.microsoft.com/office/drawing/2014/main" id="{32BE9D38-FA71-0D7D-93D7-44D849BE94A1}"/>
                </a:ext>
              </a:extLst>
            </p:cNvPr>
            <p:cNvSpPr/>
            <p:nvPr/>
          </p:nvSpPr>
          <p:spPr>
            <a:xfrm>
              <a:off x="4048601" y="1515437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49;p24">
              <a:extLst>
                <a:ext uri="{FF2B5EF4-FFF2-40B4-BE49-F238E27FC236}">
                  <a16:creationId xmlns:a16="http://schemas.microsoft.com/office/drawing/2014/main" id="{4366EE62-18D5-0838-2E10-D0E1DB8B72C1}"/>
                </a:ext>
              </a:extLst>
            </p:cNvPr>
            <p:cNvSpPr/>
            <p:nvPr/>
          </p:nvSpPr>
          <p:spPr>
            <a:xfrm>
              <a:off x="4845000" y="1515425"/>
              <a:ext cx="3841800" cy="6825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0;p24">
              <a:extLst>
                <a:ext uri="{FF2B5EF4-FFF2-40B4-BE49-F238E27FC236}">
                  <a16:creationId xmlns:a16="http://schemas.microsoft.com/office/drawing/2014/main" id="{97DA0035-AC84-0B64-E3F1-D442A7B05EDB}"/>
                </a:ext>
              </a:extLst>
            </p:cNvPr>
            <p:cNvSpPr txBox="1"/>
            <p:nvPr/>
          </p:nvSpPr>
          <p:spPr>
            <a:xfrm flipH="1">
              <a:off x="4943849" y="1809575"/>
              <a:ext cx="3454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/>
                <a:t>During unsupervised exercise at home</a:t>
              </a:r>
            </a:p>
          </p:txBody>
        </p:sp>
        <p:sp>
          <p:nvSpPr>
            <p:cNvPr id="28" name="Google Shape;1051;p24">
              <a:extLst>
                <a:ext uri="{FF2B5EF4-FFF2-40B4-BE49-F238E27FC236}">
                  <a16:creationId xmlns:a16="http://schemas.microsoft.com/office/drawing/2014/main" id="{89ACD56C-84BF-9222-0A43-E7D907536CC6}"/>
                </a:ext>
              </a:extLst>
            </p:cNvPr>
            <p:cNvSpPr/>
            <p:nvPr/>
          </p:nvSpPr>
          <p:spPr>
            <a:xfrm flipH="1">
              <a:off x="4926789" y="1536488"/>
              <a:ext cx="3454500" cy="3351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Higher Risk Factor 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53" name="Graphic 52" descr="Clipboard All Crosses outline">
            <a:extLst>
              <a:ext uri="{FF2B5EF4-FFF2-40B4-BE49-F238E27FC236}">
                <a16:creationId xmlns:a16="http://schemas.microsoft.com/office/drawing/2014/main" id="{15B9B908-DC39-CFFF-3801-10A38BB0D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433" y="1124521"/>
            <a:ext cx="682575" cy="682575"/>
          </a:xfrm>
          <a:prstGeom prst="rect">
            <a:avLst/>
          </a:prstGeom>
        </p:spPr>
      </p:pic>
      <p:pic>
        <p:nvPicPr>
          <p:cNvPr id="55" name="Graphic 54" descr="Hockey Stick Curve Graph outline">
            <a:extLst>
              <a:ext uri="{FF2B5EF4-FFF2-40B4-BE49-F238E27FC236}">
                <a16:creationId xmlns:a16="http://schemas.microsoft.com/office/drawing/2014/main" id="{BF37AB44-8C27-83D2-0498-2B1B6FC04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432" y="2123278"/>
            <a:ext cx="693585" cy="693585"/>
          </a:xfrm>
          <a:prstGeom prst="rect">
            <a:avLst/>
          </a:prstGeom>
        </p:spPr>
      </p:pic>
      <p:pic>
        <p:nvPicPr>
          <p:cNvPr id="57" name="Graphic 56" descr="House outline">
            <a:extLst>
              <a:ext uri="{FF2B5EF4-FFF2-40B4-BE49-F238E27FC236}">
                <a16:creationId xmlns:a16="http://schemas.microsoft.com/office/drawing/2014/main" id="{0102C6BC-D9D5-5245-9C4F-538589D6A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781" y="3126234"/>
            <a:ext cx="678152" cy="678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CE18AD-093D-F365-153B-A9A1E924DF8A}"/>
              </a:ext>
            </a:extLst>
          </p:cNvPr>
          <p:cNvSpPr txBox="1"/>
          <p:nvPr/>
        </p:nvSpPr>
        <p:spPr>
          <a:xfrm>
            <a:off x="1121536" y="154806"/>
            <a:ext cx="364707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hlink"/>
              </a:buClr>
              <a:buSzPts val="1100"/>
              <a:buNone/>
              <a:defRPr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>
              <a:buSzPts val="3500"/>
              <a:buFont typeface="Fira Sans Extra Condensed SemiBold"/>
              <a:buNone/>
              <a:defRPr sz="3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dirty="0"/>
              <a:t>Long Run Outcome:</a:t>
            </a:r>
          </a:p>
          <a:p>
            <a:r>
              <a:rPr lang="en-US" dirty="0"/>
              <a:t>Weaknesses &amp; Threats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75D80F-F04D-B321-1075-290E9723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15" y="484464"/>
            <a:ext cx="2670953" cy="41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E2C01-A2AF-2D9A-FC27-575588FC3D1A}"/>
              </a:ext>
            </a:extLst>
          </p:cNvPr>
          <p:cNvSpPr txBox="1"/>
          <p:nvPr/>
        </p:nvSpPr>
        <p:spPr>
          <a:xfrm>
            <a:off x="6734112" y="4843472"/>
            <a:ext cx="24098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i="1" dirty="0"/>
              <a:t>(Chin, 2022)</a:t>
            </a:r>
          </a:p>
        </p:txBody>
      </p:sp>
    </p:spTree>
    <p:extLst>
      <p:ext uri="{BB962C8B-B14F-4D97-AF65-F5344CB8AC3E}">
        <p14:creationId xmlns:p14="http://schemas.microsoft.com/office/powerpoint/2010/main" val="808969331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26"/>
          <p:cNvSpPr txBox="1">
            <a:spLocks noGrp="1"/>
          </p:cNvSpPr>
          <p:nvPr>
            <p:ph type="title"/>
          </p:nvPr>
        </p:nvSpPr>
        <p:spPr>
          <a:xfrm>
            <a:off x="720000" y="1284746"/>
            <a:ext cx="7704000" cy="4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220" name="Google Shape;1220;p26"/>
          <p:cNvSpPr/>
          <p:nvPr/>
        </p:nvSpPr>
        <p:spPr>
          <a:xfrm flipH="1">
            <a:off x="3023025" y="2143945"/>
            <a:ext cx="1430100" cy="1430100"/>
          </a:xfrm>
          <a:prstGeom prst="rect">
            <a:avLst/>
          </a:prstGeom>
          <a:noFill/>
          <a:ln w="19050" cap="flat" cmpd="sng">
            <a:solidFill>
              <a:srgbClr val="1111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4" name="Google Shape;1224;p26"/>
          <p:cNvGrpSpPr/>
          <p:nvPr/>
        </p:nvGrpSpPr>
        <p:grpSpPr>
          <a:xfrm>
            <a:off x="457420" y="2151345"/>
            <a:ext cx="2347532" cy="1469224"/>
            <a:chOff x="457420" y="1286951"/>
            <a:chExt cx="2347532" cy="1469224"/>
          </a:xfrm>
        </p:grpSpPr>
        <p:sp>
          <p:nvSpPr>
            <p:cNvPr id="1225" name="Google Shape;1225;p26"/>
            <p:cNvSpPr/>
            <p:nvPr/>
          </p:nvSpPr>
          <p:spPr>
            <a:xfrm flipH="1">
              <a:off x="457451" y="1657575"/>
              <a:ext cx="2347500" cy="10986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1440" lvl="0" indent="-121920" algn="l" rtl="0"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200"/>
                <a:buFont typeface="Roboto"/>
                <a:buChar char="●"/>
              </a:pPr>
              <a:r>
                <a:rPr lang="en-GB" sz="1200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User-driven and initiated</a:t>
              </a:r>
            </a:p>
            <a:p>
              <a:pPr marL="91440" lvl="0" indent="-121920" algn="l" rtl="0"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200"/>
                <a:buFont typeface="Roboto"/>
                <a:buChar char="●"/>
              </a:pPr>
              <a:r>
                <a:rPr lang="en-GB" sz="1200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Sustainable, low-cost</a:t>
              </a:r>
              <a:endParaRPr sz="1200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6" name="Google Shape;1226;p26"/>
            <p:cNvSpPr/>
            <p:nvPr/>
          </p:nvSpPr>
          <p:spPr>
            <a:xfrm flipH="1">
              <a:off x="457420" y="1286951"/>
              <a:ext cx="2347500" cy="4155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600" dirty="0">
                  <a:latin typeface="Fira Sans Extra Condensed SemiBold"/>
                  <a:sym typeface="Fira Sans Extra Condensed SemiBold"/>
                </a:rPr>
                <a:t>User-Driven</a:t>
              </a:r>
              <a:endParaRPr sz="1600" dirty="0"/>
            </a:p>
          </p:txBody>
        </p:sp>
      </p:grpSp>
      <p:grpSp>
        <p:nvGrpSpPr>
          <p:cNvPr id="1227" name="Google Shape;1227;p26"/>
          <p:cNvGrpSpPr/>
          <p:nvPr/>
        </p:nvGrpSpPr>
        <p:grpSpPr>
          <a:xfrm flipH="1">
            <a:off x="3110442" y="2611561"/>
            <a:ext cx="1255276" cy="494862"/>
            <a:chOff x="457370" y="3884093"/>
            <a:chExt cx="420303" cy="165700"/>
          </a:xfrm>
        </p:grpSpPr>
        <p:sp>
          <p:nvSpPr>
            <p:cNvPr id="1228" name="Google Shape;1228;p26"/>
            <p:cNvSpPr/>
            <p:nvPr/>
          </p:nvSpPr>
          <p:spPr>
            <a:xfrm>
              <a:off x="773384" y="4007642"/>
              <a:ext cx="49278" cy="26216"/>
            </a:xfrm>
            <a:custGeom>
              <a:avLst/>
              <a:gdLst/>
              <a:ahLst/>
              <a:cxnLst/>
              <a:rect l="l" t="t" r="r" b="b"/>
              <a:pathLst>
                <a:path w="28650" h="15242" extrusionOk="0">
                  <a:moveTo>
                    <a:pt x="1" y="1"/>
                  </a:moveTo>
                  <a:lnTo>
                    <a:pt x="1" y="15242"/>
                  </a:lnTo>
                  <a:lnTo>
                    <a:pt x="28649" y="15242"/>
                  </a:lnTo>
                  <a:lnTo>
                    <a:pt x="28649" y="1"/>
                  </a:ln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6"/>
            <p:cNvSpPr/>
            <p:nvPr/>
          </p:nvSpPr>
          <p:spPr>
            <a:xfrm>
              <a:off x="802836" y="3986957"/>
              <a:ext cx="74837" cy="62794"/>
            </a:xfrm>
            <a:custGeom>
              <a:avLst/>
              <a:gdLst/>
              <a:ahLst/>
              <a:cxnLst/>
              <a:rect l="l" t="t" r="r" b="b"/>
              <a:pathLst>
                <a:path w="43510" h="36508" extrusionOk="0">
                  <a:moveTo>
                    <a:pt x="11288" y="0"/>
                  </a:moveTo>
                  <a:cubicBezTo>
                    <a:pt x="5049" y="0"/>
                    <a:pt x="0" y="5073"/>
                    <a:pt x="0" y="11288"/>
                  </a:cubicBezTo>
                  <a:lnTo>
                    <a:pt x="0" y="16218"/>
                  </a:lnTo>
                  <a:cubicBezTo>
                    <a:pt x="0" y="27411"/>
                    <a:pt x="9050" y="36508"/>
                    <a:pt x="20266" y="36508"/>
                  </a:cubicBezTo>
                  <a:cubicBezTo>
                    <a:pt x="33555" y="36508"/>
                    <a:pt x="43509" y="22291"/>
                    <a:pt x="35817" y="8240"/>
                  </a:cubicBezTo>
                  <a:cubicBezTo>
                    <a:pt x="33317" y="3668"/>
                    <a:pt x="26911" y="0"/>
                    <a:pt x="21695" y="0"/>
                  </a:cubicBez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6"/>
            <p:cNvSpPr/>
            <p:nvPr/>
          </p:nvSpPr>
          <p:spPr>
            <a:xfrm>
              <a:off x="820941" y="3986957"/>
              <a:ext cx="48007" cy="62713"/>
            </a:xfrm>
            <a:custGeom>
              <a:avLst/>
              <a:gdLst/>
              <a:ahLst/>
              <a:cxnLst/>
              <a:rect l="l" t="t" r="r" b="b"/>
              <a:pathLst>
                <a:path w="27911" h="36461" extrusionOk="0">
                  <a:moveTo>
                    <a:pt x="2334" y="0"/>
                  </a:moveTo>
                  <a:cubicBezTo>
                    <a:pt x="1548" y="0"/>
                    <a:pt x="762" y="72"/>
                    <a:pt x="0" y="215"/>
                  </a:cubicBezTo>
                  <a:cubicBezTo>
                    <a:pt x="8764" y="1548"/>
                    <a:pt x="15456" y="9074"/>
                    <a:pt x="15456" y="18218"/>
                  </a:cubicBezTo>
                  <a:cubicBezTo>
                    <a:pt x="15456" y="23243"/>
                    <a:pt x="13432" y="27815"/>
                    <a:pt x="10121" y="31102"/>
                  </a:cubicBezTo>
                  <a:cubicBezTo>
                    <a:pt x="8192" y="33007"/>
                    <a:pt x="5882" y="34507"/>
                    <a:pt x="3287" y="35436"/>
                  </a:cubicBezTo>
                  <a:cubicBezTo>
                    <a:pt x="5311" y="36103"/>
                    <a:pt x="7454" y="36460"/>
                    <a:pt x="9693" y="36460"/>
                  </a:cubicBezTo>
                  <a:cubicBezTo>
                    <a:pt x="14718" y="36460"/>
                    <a:pt x="19266" y="34436"/>
                    <a:pt x="22576" y="31149"/>
                  </a:cubicBezTo>
                  <a:cubicBezTo>
                    <a:pt x="25839" y="27839"/>
                    <a:pt x="27911" y="23291"/>
                    <a:pt x="27911" y="18242"/>
                  </a:cubicBezTo>
                  <a:cubicBezTo>
                    <a:pt x="27911" y="8169"/>
                    <a:pt x="19719" y="0"/>
                    <a:pt x="9645" y="0"/>
                  </a:cubicBez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645587" y="3957179"/>
              <a:ext cx="148288" cy="80407"/>
            </a:xfrm>
            <a:custGeom>
              <a:avLst/>
              <a:gdLst/>
              <a:ahLst/>
              <a:cxnLst/>
              <a:rect l="l" t="t" r="r" b="b"/>
              <a:pathLst>
                <a:path w="86214" h="46748" extrusionOk="0">
                  <a:moveTo>
                    <a:pt x="14051" y="0"/>
                  </a:moveTo>
                  <a:lnTo>
                    <a:pt x="0" y="21790"/>
                  </a:lnTo>
                  <a:cubicBezTo>
                    <a:pt x="0" y="21790"/>
                    <a:pt x="21862" y="23743"/>
                    <a:pt x="42724" y="46748"/>
                  </a:cubicBezTo>
                  <a:lnTo>
                    <a:pt x="79993" y="45652"/>
                  </a:lnTo>
                  <a:lnTo>
                    <a:pt x="81327" y="41747"/>
                  </a:lnTo>
                  <a:cubicBezTo>
                    <a:pt x="81327" y="41747"/>
                    <a:pt x="81327" y="41747"/>
                    <a:pt x="81327" y="41747"/>
                  </a:cubicBezTo>
                  <a:cubicBezTo>
                    <a:pt x="81338" y="41747"/>
                    <a:pt x="86214" y="20949"/>
                    <a:pt x="69539" y="13884"/>
                  </a:cubicBezTo>
                  <a:cubicBezTo>
                    <a:pt x="52869" y="6835"/>
                    <a:pt x="14051" y="0"/>
                    <a:pt x="14051" y="0"/>
                  </a:cubicBezTo>
                  <a:close/>
                </a:path>
              </a:pathLst>
            </a:custGeom>
            <a:solidFill>
              <a:srgbClr val="FC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745245" y="3974178"/>
              <a:ext cx="48662" cy="61524"/>
            </a:xfrm>
            <a:custGeom>
              <a:avLst/>
              <a:gdLst/>
              <a:ahLst/>
              <a:cxnLst/>
              <a:rect l="l" t="t" r="r" b="b"/>
              <a:pathLst>
                <a:path w="28292" h="35770" extrusionOk="0">
                  <a:moveTo>
                    <a:pt x="0" y="0"/>
                  </a:moveTo>
                  <a:cubicBezTo>
                    <a:pt x="16027" y="7264"/>
                    <a:pt x="11241" y="27649"/>
                    <a:pt x="11241" y="27649"/>
                  </a:cubicBezTo>
                  <a:lnTo>
                    <a:pt x="9907" y="31554"/>
                  </a:lnTo>
                  <a:lnTo>
                    <a:pt x="22052" y="35769"/>
                  </a:lnTo>
                  <a:lnTo>
                    <a:pt x="23386" y="31864"/>
                  </a:lnTo>
                  <a:cubicBezTo>
                    <a:pt x="23386" y="31864"/>
                    <a:pt x="28292" y="11074"/>
                    <a:pt x="11598" y="3977"/>
                  </a:cubicBezTo>
                  <a:cubicBezTo>
                    <a:pt x="8407" y="2644"/>
                    <a:pt x="4406" y="1262"/>
                    <a:pt x="0" y="0"/>
                  </a:cubicBezTo>
                  <a:close/>
                </a:path>
              </a:pathLst>
            </a:custGeom>
            <a:solidFill>
              <a:srgbClr val="FC6D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659021" y="4015138"/>
              <a:ext cx="128618" cy="34613"/>
            </a:xfrm>
            <a:custGeom>
              <a:avLst/>
              <a:gdLst/>
              <a:ahLst/>
              <a:cxnLst/>
              <a:rect l="l" t="t" r="r" b="b"/>
              <a:pathLst>
                <a:path w="74778" h="20124" extrusionOk="0">
                  <a:moveTo>
                    <a:pt x="64324" y="1"/>
                  </a:moveTo>
                  <a:lnTo>
                    <a:pt x="2382" y="1691"/>
                  </a:lnTo>
                  <a:lnTo>
                    <a:pt x="1" y="5859"/>
                  </a:lnTo>
                  <a:lnTo>
                    <a:pt x="1" y="16575"/>
                  </a:lnTo>
                  <a:lnTo>
                    <a:pt x="2382" y="20124"/>
                  </a:lnTo>
                  <a:lnTo>
                    <a:pt x="64705" y="20124"/>
                  </a:lnTo>
                  <a:cubicBezTo>
                    <a:pt x="70253" y="20124"/>
                    <a:pt x="74730" y="15623"/>
                    <a:pt x="74778" y="10050"/>
                  </a:cubicBezTo>
                  <a:cubicBezTo>
                    <a:pt x="74778" y="4478"/>
                    <a:pt x="70253" y="1"/>
                    <a:pt x="64705" y="1"/>
                  </a:cubicBezTo>
                  <a:close/>
                </a:path>
              </a:pathLst>
            </a:custGeom>
            <a:solidFill>
              <a:srgbClr val="FC9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752700" y="4015179"/>
              <a:ext cx="34777" cy="34572"/>
            </a:xfrm>
            <a:custGeom>
              <a:avLst/>
              <a:gdLst/>
              <a:ahLst/>
              <a:cxnLst/>
              <a:rect l="l" t="t" r="r" b="b"/>
              <a:pathLst>
                <a:path w="20219" h="20100" extrusionOk="0">
                  <a:moveTo>
                    <a:pt x="9764" y="0"/>
                  </a:moveTo>
                  <a:lnTo>
                    <a:pt x="2096" y="215"/>
                  </a:lnTo>
                  <a:cubicBezTo>
                    <a:pt x="6645" y="1167"/>
                    <a:pt x="10074" y="5168"/>
                    <a:pt x="10074" y="10026"/>
                  </a:cubicBezTo>
                  <a:cubicBezTo>
                    <a:pt x="10074" y="15599"/>
                    <a:pt x="5573" y="20100"/>
                    <a:pt x="0" y="20100"/>
                  </a:cubicBezTo>
                  <a:lnTo>
                    <a:pt x="10145" y="20100"/>
                  </a:lnTo>
                  <a:cubicBezTo>
                    <a:pt x="15718" y="20100"/>
                    <a:pt x="20219" y="15599"/>
                    <a:pt x="20219" y="10026"/>
                  </a:cubicBezTo>
                  <a:cubicBezTo>
                    <a:pt x="20219" y="4454"/>
                    <a:pt x="15694" y="0"/>
                    <a:pt x="10145" y="0"/>
                  </a:cubicBezTo>
                  <a:close/>
                </a:path>
              </a:pathLst>
            </a:custGeom>
            <a:solidFill>
              <a:srgbClr val="FC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584595" y="4018087"/>
              <a:ext cx="78360" cy="31705"/>
            </a:xfrm>
            <a:custGeom>
              <a:avLst/>
              <a:gdLst/>
              <a:ahLst/>
              <a:cxnLst/>
              <a:rect l="l" t="t" r="r" b="b"/>
              <a:pathLst>
                <a:path w="45558" h="18433" extrusionOk="0">
                  <a:moveTo>
                    <a:pt x="45558" y="0"/>
                  </a:moveTo>
                  <a:lnTo>
                    <a:pt x="8883" y="1024"/>
                  </a:lnTo>
                  <a:cubicBezTo>
                    <a:pt x="3906" y="1191"/>
                    <a:pt x="1" y="5573"/>
                    <a:pt x="548" y="10669"/>
                  </a:cubicBezTo>
                  <a:cubicBezTo>
                    <a:pt x="1001" y="14956"/>
                    <a:pt x="5097" y="18433"/>
                    <a:pt x="9384" y="18433"/>
                  </a:cubicBezTo>
                  <a:lnTo>
                    <a:pt x="45558" y="18433"/>
                  </a:lnTo>
                  <a:lnTo>
                    <a:pt x="45558" y="0"/>
                  </a:ln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643908" y="4018087"/>
              <a:ext cx="19047" cy="31663"/>
            </a:xfrm>
            <a:custGeom>
              <a:avLst/>
              <a:gdLst/>
              <a:ahLst/>
              <a:cxnLst/>
              <a:rect l="l" t="t" r="r" b="b"/>
              <a:pathLst>
                <a:path w="11074" h="18409" extrusionOk="0">
                  <a:moveTo>
                    <a:pt x="11074" y="0"/>
                  </a:moveTo>
                  <a:lnTo>
                    <a:pt x="0" y="310"/>
                  </a:lnTo>
                  <a:lnTo>
                    <a:pt x="0" y="18409"/>
                  </a:lnTo>
                  <a:lnTo>
                    <a:pt x="11074" y="18409"/>
                  </a:lnTo>
                  <a:lnTo>
                    <a:pt x="11074" y="0"/>
                  </a:ln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492720" y="3884093"/>
              <a:ext cx="185677" cy="134562"/>
            </a:xfrm>
            <a:custGeom>
              <a:avLst/>
              <a:gdLst/>
              <a:ahLst/>
              <a:cxnLst/>
              <a:rect l="l" t="t" r="r" b="b"/>
              <a:pathLst>
                <a:path w="107952" h="78234" extrusionOk="0">
                  <a:moveTo>
                    <a:pt x="41804" y="1"/>
                  </a:moveTo>
                  <a:cubicBezTo>
                    <a:pt x="40350" y="1"/>
                    <a:pt x="38890" y="329"/>
                    <a:pt x="37532" y="1008"/>
                  </a:cubicBezTo>
                  <a:cubicBezTo>
                    <a:pt x="35746" y="1913"/>
                    <a:pt x="34317" y="3389"/>
                    <a:pt x="33365" y="5128"/>
                  </a:cubicBezTo>
                  <a:lnTo>
                    <a:pt x="3359" y="66973"/>
                  </a:lnTo>
                  <a:cubicBezTo>
                    <a:pt x="787" y="71665"/>
                    <a:pt x="1" y="74999"/>
                    <a:pt x="4716" y="77452"/>
                  </a:cubicBezTo>
                  <a:cubicBezTo>
                    <a:pt x="5747" y="77991"/>
                    <a:pt x="6668" y="78234"/>
                    <a:pt x="7505" y="78234"/>
                  </a:cubicBezTo>
                  <a:cubicBezTo>
                    <a:pt x="10397" y="78234"/>
                    <a:pt x="12284" y="75336"/>
                    <a:pt x="14242" y="71808"/>
                  </a:cubicBezTo>
                  <a:cubicBezTo>
                    <a:pt x="14242" y="71808"/>
                    <a:pt x="20958" y="60210"/>
                    <a:pt x="28507" y="52685"/>
                  </a:cubicBezTo>
                  <a:cubicBezTo>
                    <a:pt x="34175" y="47065"/>
                    <a:pt x="41938" y="37682"/>
                    <a:pt x="44581" y="29466"/>
                  </a:cubicBezTo>
                  <a:cubicBezTo>
                    <a:pt x="44919" y="28411"/>
                    <a:pt x="45863" y="27830"/>
                    <a:pt x="46834" y="27830"/>
                  </a:cubicBezTo>
                  <a:cubicBezTo>
                    <a:pt x="47508" y="27830"/>
                    <a:pt x="48194" y="28109"/>
                    <a:pt x="48701" y="28704"/>
                  </a:cubicBezTo>
                  <a:lnTo>
                    <a:pt x="73278" y="58353"/>
                  </a:lnTo>
                  <a:cubicBezTo>
                    <a:pt x="76676" y="62570"/>
                    <a:pt x="81524" y="64613"/>
                    <a:pt x="86346" y="64613"/>
                  </a:cubicBezTo>
                  <a:cubicBezTo>
                    <a:pt x="92169" y="64613"/>
                    <a:pt x="97953" y="61632"/>
                    <a:pt x="101093" y="55900"/>
                  </a:cubicBezTo>
                  <a:lnTo>
                    <a:pt x="107952" y="43373"/>
                  </a:lnTo>
                  <a:lnTo>
                    <a:pt x="47273" y="1651"/>
                  </a:lnTo>
                  <a:cubicBezTo>
                    <a:pt x="45622" y="568"/>
                    <a:pt x="43718" y="1"/>
                    <a:pt x="41804" y="1"/>
                  </a:cubicBezTo>
                  <a:close/>
                </a:path>
              </a:pathLst>
            </a:custGeom>
            <a:solidFill>
              <a:srgbClr val="CBC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544045" y="3884096"/>
              <a:ext cx="134270" cy="91148"/>
            </a:xfrm>
            <a:custGeom>
              <a:avLst/>
              <a:gdLst/>
              <a:ahLst/>
              <a:cxnLst/>
              <a:rect l="l" t="t" r="r" b="b"/>
              <a:pathLst>
                <a:path w="78064" h="52993" extrusionOk="0">
                  <a:moveTo>
                    <a:pt x="11946" y="1"/>
                  </a:moveTo>
                  <a:cubicBezTo>
                    <a:pt x="10501" y="1"/>
                    <a:pt x="9046" y="329"/>
                    <a:pt x="7692" y="1006"/>
                  </a:cubicBezTo>
                  <a:cubicBezTo>
                    <a:pt x="5906" y="1911"/>
                    <a:pt x="4477" y="3363"/>
                    <a:pt x="3525" y="5126"/>
                  </a:cubicBezTo>
                  <a:lnTo>
                    <a:pt x="0" y="12365"/>
                  </a:lnTo>
                  <a:cubicBezTo>
                    <a:pt x="715" y="11651"/>
                    <a:pt x="1524" y="11055"/>
                    <a:pt x="2429" y="10603"/>
                  </a:cubicBezTo>
                  <a:cubicBezTo>
                    <a:pt x="3793" y="9921"/>
                    <a:pt x="5261" y="9589"/>
                    <a:pt x="6716" y="9589"/>
                  </a:cubicBezTo>
                  <a:cubicBezTo>
                    <a:pt x="8615" y="9589"/>
                    <a:pt x="10494" y="10154"/>
                    <a:pt x="12098" y="11246"/>
                  </a:cubicBezTo>
                  <a:lnTo>
                    <a:pt x="72801" y="52992"/>
                  </a:lnTo>
                  <a:lnTo>
                    <a:pt x="78064" y="43395"/>
                  </a:lnTo>
                  <a:lnTo>
                    <a:pt x="17361" y="1672"/>
                  </a:lnTo>
                  <a:cubicBezTo>
                    <a:pt x="15748" y="574"/>
                    <a:pt x="13856" y="1"/>
                    <a:pt x="11946" y="1"/>
                  </a:cubicBezTo>
                  <a:close/>
                </a:path>
              </a:pathLst>
            </a:custGeom>
            <a:solidFill>
              <a:srgbClr val="B5A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457370" y="3995291"/>
              <a:ext cx="78442" cy="54130"/>
            </a:xfrm>
            <a:custGeom>
              <a:avLst/>
              <a:gdLst/>
              <a:ahLst/>
              <a:cxnLst/>
              <a:rect l="l" t="t" r="r" b="b"/>
              <a:pathLst>
                <a:path w="45606" h="31471" extrusionOk="0">
                  <a:moveTo>
                    <a:pt x="37960" y="1"/>
                  </a:moveTo>
                  <a:cubicBezTo>
                    <a:pt x="37440" y="1"/>
                    <a:pt x="36911" y="172"/>
                    <a:pt x="36461" y="537"/>
                  </a:cubicBezTo>
                  <a:lnTo>
                    <a:pt x="31150" y="4943"/>
                  </a:lnTo>
                  <a:cubicBezTo>
                    <a:pt x="29967" y="5912"/>
                    <a:pt x="28501" y="6428"/>
                    <a:pt x="27017" y="6428"/>
                  </a:cubicBezTo>
                  <a:cubicBezTo>
                    <a:pt x="26350" y="6428"/>
                    <a:pt x="25680" y="6324"/>
                    <a:pt x="25030" y="6110"/>
                  </a:cubicBezTo>
                  <a:lnTo>
                    <a:pt x="23291" y="5538"/>
                  </a:lnTo>
                  <a:cubicBezTo>
                    <a:pt x="23049" y="5459"/>
                    <a:pt x="22799" y="5421"/>
                    <a:pt x="22553" y="5421"/>
                  </a:cubicBezTo>
                  <a:cubicBezTo>
                    <a:pt x="21832" y="5421"/>
                    <a:pt x="21133" y="5751"/>
                    <a:pt x="20672" y="6372"/>
                  </a:cubicBezTo>
                  <a:cubicBezTo>
                    <a:pt x="18576" y="9111"/>
                    <a:pt x="14194" y="13850"/>
                    <a:pt x="7741" y="18827"/>
                  </a:cubicBezTo>
                  <a:cubicBezTo>
                    <a:pt x="1" y="24804"/>
                    <a:pt x="3192" y="29638"/>
                    <a:pt x="4597" y="30663"/>
                  </a:cubicBezTo>
                  <a:cubicBezTo>
                    <a:pt x="5377" y="31235"/>
                    <a:pt x="6361" y="31470"/>
                    <a:pt x="7484" y="31470"/>
                  </a:cubicBezTo>
                  <a:cubicBezTo>
                    <a:pt x="10236" y="31470"/>
                    <a:pt x="13823" y="30060"/>
                    <a:pt x="17290" y="28757"/>
                  </a:cubicBezTo>
                  <a:lnTo>
                    <a:pt x="42248" y="19446"/>
                  </a:lnTo>
                  <a:cubicBezTo>
                    <a:pt x="44486" y="18612"/>
                    <a:pt x="45606" y="16112"/>
                    <a:pt x="44772" y="13873"/>
                  </a:cubicBezTo>
                  <a:lnTo>
                    <a:pt x="40152" y="1538"/>
                  </a:lnTo>
                  <a:cubicBezTo>
                    <a:pt x="39800" y="557"/>
                    <a:pt x="38896" y="1"/>
                    <a:pt x="37960" y="1"/>
                  </a:cubicBezTo>
                  <a:close/>
                </a:path>
              </a:pathLst>
            </a:custGeom>
            <a:solidFill>
              <a:srgbClr val="FC9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511562" y="3995239"/>
              <a:ext cx="24292" cy="37554"/>
            </a:xfrm>
            <a:custGeom>
              <a:avLst/>
              <a:gdLst/>
              <a:ahLst/>
              <a:cxnLst/>
              <a:rect l="l" t="t" r="r" b="b"/>
              <a:pathLst>
                <a:path w="14123" h="21834" extrusionOk="0">
                  <a:moveTo>
                    <a:pt x="6474" y="1"/>
                  </a:moveTo>
                  <a:cubicBezTo>
                    <a:pt x="5961" y="1"/>
                    <a:pt x="5441" y="172"/>
                    <a:pt x="5001" y="544"/>
                  </a:cubicBezTo>
                  <a:lnTo>
                    <a:pt x="0" y="4663"/>
                  </a:lnTo>
                  <a:cubicBezTo>
                    <a:pt x="167" y="4830"/>
                    <a:pt x="310" y="5068"/>
                    <a:pt x="405" y="5330"/>
                  </a:cubicBezTo>
                  <a:lnTo>
                    <a:pt x="5025" y="17690"/>
                  </a:lnTo>
                  <a:cubicBezTo>
                    <a:pt x="5597" y="19143"/>
                    <a:pt x="5287" y="20690"/>
                    <a:pt x="4430" y="21834"/>
                  </a:cubicBezTo>
                  <a:lnTo>
                    <a:pt x="10765" y="19452"/>
                  </a:lnTo>
                  <a:cubicBezTo>
                    <a:pt x="13003" y="18619"/>
                    <a:pt x="14122" y="16142"/>
                    <a:pt x="13289" y="13880"/>
                  </a:cubicBezTo>
                  <a:lnTo>
                    <a:pt x="8693" y="1520"/>
                  </a:lnTo>
                  <a:cubicBezTo>
                    <a:pt x="8324" y="567"/>
                    <a:pt x="7409" y="1"/>
                    <a:pt x="6474" y="1"/>
                  </a:cubicBezTo>
                  <a:close/>
                </a:path>
              </a:pathLst>
            </a:custGeom>
            <a:solidFill>
              <a:srgbClr val="FC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1" name="Google Shape;1241;p26"/>
          <p:cNvSpPr/>
          <p:nvPr/>
        </p:nvSpPr>
        <p:spPr>
          <a:xfrm>
            <a:off x="4690800" y="2143945"/>
            <a:ext cx="1430100" cy="1430100"/>
          </a:xfrm>
          <a:prstGeom prst="rect">
            <a:avLst/>
          </a:prstGeom>
          <a:noFill/>
          <a:ln w="19050" cap="flat" cmpd="sng">
            <a:solidFill>
              <a:srgbClr val="1111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6"/>
          <p:cNvGrpSpPr/>
          <p:nvPr/>
        </p:nvGrpSpPr>
        <p:grpSpPr>
          <a:xfrm>
            <a:off x="6338974" y="2151345"/>
            <a:ext cx="2347532" cy="1469224"/>
            <a:chOff x="6338974" y="1286951"/>
            <a:chExt cx="2347532" cy="1469224"/>
          </a:xfrm>
        </p:grpSpPr>
        <p:sp>
          <p:nvSpPr>
            <p:cNvPr id="1246" name="Google Shape;1246;p26"/>
            <p:cNvSpPr/>
            <p:nvPr/>
          </p:nvSpPr>
          <p:spPr>
            <a:xfrm>
              <a:off x="6338974" y="1657575"/>
              <a:ext cx="2347500" cy="10986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1440" lvl="0" indent="-121920" algn="l" rtl="0"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200"/>
                <a:buFont typeface="Roboto"/>
                <a:buChar char="●"/>
              </a:pPr>
              <a:r>
                <a:rPr lang="en-GB" sz="1200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Incentives and accessibility</a:t>
              </a:r>
            </a:p>
            <a:p>
              <a:pPr marL="91440" lvl="0" indent="-121920" algn="l" rtl="0"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200"/>
                <a:buFont typeface="Roboto"/>
                <a:buChar char="●"/>
              </a:pPr>
              <a:r>
                <a:rPr lang="en-GB" sz="1200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Extra measures = extra cost</a:t>
              </a:r>
              <a:endParaRPr sz="1200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6339005" y="1286951"/>
              <a:ext cx="2347500" cy="4155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600" dirty="0">
                  <a:latin typeface="Fira Sans Extra Condensed SemiBold"/>
                  <a:sym typeface="Fira Sans Extra Condensed SemiBold"/>
                </a:rPr>
                <a:t>Externally-Driven</a:t>
              </a:r>
              <a:endParaRPr sz="1600" dirty="0"/>
            </a:p>
          </p:txBody>
        </p:sp>
      </p:grpSp>
      <p:grpSp>
        <p:nvGrpSpPr>
          <p:cNvPr id="1248" name="Google Shape;1248;p26"/>
          <p:cNvGrpSpPr/>
          <p:nvPr/>
        </p:nvGrpSpPr>
        <p:grpSpPr>
          <a:xfrm>
            <a:off x="4934325" y="2439891"/>
            <a:ext cx="1005827" cy="838208"/>
            <a:chOff x="6510902" y="4343940"/>
            <a:chExt cx="413258" cy="344686"/>
          </a:xfrm>
        </p:grpSpPr>
        <p:sp>
          <p:nvSpPr>
            <p:cNvPr id="1249" name="Google Shape;1249;p26"/>
            <p:cNvSpPr/>
            <p:nvPr/>
          </p:nvSpPr>
          <p:spPr>
            <a:xfrm>
              <a:off x="6745035" y="4587235"/>
              <a:ext cx="179124" cy="88477"/>
            </a:xfrm>
            <a:custGeom>
              <a:avLst/>
              <a:gdLst/>
              <a:ahLst/>
              <a:cxnLst/>
              <a:rect l="l" t="t" r="r" b="b"/>
              <a:pathLst>
                <a:path w="104142" h="51440" extrusionOk="0">
                  <a:moveTo>
                    <a:pt x="0" y="1"/>
                  </a:moveTo>
                  <a:lnTo>
                    <a:pt x="0" y="51440"/>
                  </a:lnTo>
                  <a:lnTo>
                    <a:pt x="81470" y="51440"/>
                  </a:lnTo>
                  <a:cubicBezTo>
                    <a:pt x="92615" y="51440"/>
                    <a:pt x="102641" y="42390"/>
                    <a:pt x="103355" y="31293"/>
                  </a:cubicBezTo>
                  <a:cubicBezTo>
                    <a:pt x="104141" y="19552"/>
                    <a:pt x="95497" y="9526"/>
                    <a:pt x="83970" y="836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5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6861405" y="4599688"/>
              <a:ext cx="61812" cy="75983"/>
            </a:xfrm>
            <a:custGeom>
              <a:avLst/>
              <a:gdLst/>
              <a:ahLst/>
              <a:cxnLst/>
              <a:rect l="l" t="t" r="r" b="b"/>
              <a:pathLst>
                <a:path w="35937" h="44176" extrusionOk="0">
                  <a:moveTo>
                    <a:pt x="5287" y="0"/>
                  </a:moveTo>
                  <a:lnTo>
                    <a:pt x="5287" y="0"/>
                  </a:lnTo>
                  <a:cubicBezTo>
                    <a:pt x="15194" y="2382"/>
                    <a:pt x="22386" y="11288"/>
                    <a:pt x="22386" y="21767"/>
                  </a:cubicBezTo>
                  <a:cubicBezTo>
                    <a:pt x="22386" y="27958"/>
                    <a:pt x="19885" y="33555"/>
                    <a:pt x="15837" y="37603"/>
                  </a:cubicBezTo>
                  <a:cubicBezTo>
                    <a:pt x="11789" y="41675"/>
                    <a:pt x="6192" y="44176"/>
                    <a:pt x="0" y="44176"/>
                  </a:cubicBezTo>
                  <a:lnTo>
                    <a:pt x="14361" y="44176"/>
                  </a:lnTo>
                  <a:cubicBezTo>
                    <a:pt x="20338" y="44176"/>
                    <a:pt x="25720" y="41795"/>
                    <a:pt x="29626" y="37865"/>
                  </a:cubicBezTo>
                  <a:cubicBezTo>
                    <a:pt x="33531" y="33936"/>
                    <a:pt x="35936" y="28554"/>
                    <a:pt x="35936" y="22600"/>
                  </a:cubicBezTo>
                  <a:cubicBezTo>
                    <a:pt x="35936" y="11526"/>
                    <a:pt x="27554" y="2239"/>
                    <a:pt x="16504" y="1120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rgbClr val="433F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6725006" y="4407255"/>
              <a:ext cx="45714" cy="64679"/>
            </a:xfrm>
            <a:custGeom>
              <a:avLst/>
              <a:gdLst/>
              <a:ahLst/>
              <a:cxnLst/>
              <a:rect l="l" t="t" r="r" b="b"/>
              <a:pathLst>
                <a:path w="26578" h="37604" extrusionOk="0">
                  <a:moveTo>
                    <a:pt x="15837" y="0"/>
                  </a:moveTo>
                  <a:lnTo>
                    <a:pt x="0" y="4049"/>
                  </a:lnTo>
                  <a:lnTo>
                    <a:pt x="10764" y="37603"/>
                  </a:lnTo>
                  <a:lnTo>
                    <a:pt x="26577" y="33555"/>
                  </a:lnTo>
                  <a:lnTo>
                    <a:pt x="15837" y="0"/>
                  </a:lnTo>
                  <a:close/>
                </a:path>
              </a:pathLst>
            </a:custGeom>
            <a:solidFill>
              <a:srgbClr val="EF9F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6697069" y="4343940"/>
              <a:ext cx="104124" cy="91385"/>
            </a:xfrm>
            <a:custGeom>
              <a:avLst/>
              <a:gdLst/>
              <a:ahLst/>
              <a:cxnLst/>
              <a:rect l="l" t="t" r="r" b="b"/>
              <a:pathLst>
                <a:path w="60537" h="53131" extrusionOk="0">
                  <a:moveTo>
                    <a:pt x="29071" y="1"/>
                  </a:moveTo>
                  <a:cubicBezTo>
                    <a:pt x="25870" y="1"/>
                    <a:pt x="22613" y="603"/>
                    <a:pt x="19457" y="1876"/>
                  </a:cubicBezTo>
                  <a:cubicBezTo>
                    <a:pt x="6335" y="7210"/>
                    <a:pt x="1" y="22142"/>
                    <a:pt x="5288" y="35311"/>
                  </a:cubicBezTo>
                  <a:cubicBezTo>
                    <a:pt x="9778" y="46410"/>
                    <a:pt x="20448" y="53131"/>
                    <a:pt x="31732" y="53131"/>
                  </a:cubicBezTo>
                  <a:cubicBezTo>
                    <a:pt x="35290" y="53131"/>
                    <a:pt x="38909" y="52463"/>
                    <a:pt x="42414" y="51052"/>
                  </a:cubicBezTo>
                  <a:lnTo>
                    <a:pt x="46725" y="49290"/>
                  </a:lnTo>
                  <a:cubicBezTo>
                    <a:pt x="56060" y="45504"/>
                    <a:pt x="60537" y="34906"/>
                    <a:pt x="56774" y="25619"/>
                  </a:cubicBezTo>
                  <a:lnTo>
                    <a:pt x="52893" y="16045"/>
                  </a:lnTo>
                  <a:cubicBezTo>
                    <a:pt x="48836" y="6068"/>
                    <a:pt x="39231" y="1"/>
                    <a:pt x="29071" y="1"/>
                  </a:cubicBez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6718575" y="4343940"/>
              <a:ext cx="82579" cy="90720"/>
            </a:xfrm>
            <a:custGeom>
              <a:avLst/>
              <a:gdLst/>
              <a:ahLst/>
              <a:cxnLst/>
              <a:rect l="l" t="t" r="r" b="b"/>
              <a:pathLst>
                <a:path w="48011" h="52744" extrusionOk="0">
                  <a:moveTo>
                    <a:pt x="16534" y="1"/>
                  </a:moveTo>
                  <a:cubicBezTo>
                    <a:pt x="13329" y="1"/>
                    <a:pt x="10068" y="603"/>
                    <a:pt x="6906" y="1876"/>
                  </a:cubicBezTo>
                  <a:cubicBezTo>
                    <a:pt x="4311" y="2924"/>
                    <a:pt x="2025" y="4305"/>
                    <a:pt x="0" y="6019"/>
                  </a:cubicBezTo>
                  <a:cubicBezTo>
                    <a:pt x="601" y="5977"/>
                    <a:pt x="1200" y="5956"/>
                    <a:pt x="1798" y="5956"/>
                  </a:cubicBezTo>
                  <a:cubicBezTo>
                    <a:pt x="11960" y="5956"/>
                    <a:pt x="21552" y="12013"/>
                    <a:pt x="25601" y="21999"/>
                  </a:cubicBezTo>
                  <a:lnTo>
                    <a:pt x="29459" y="31572"/>
                  </a:lnTo>
                  <a:cubicBezTo>
                    <a:pt x="32602" y="39288"/>
                    <a:pt x="30054" y="47885"/>
                    <a:pt x="23815" y="52743"/>
                  </a:cubicBezTo>
                  <a:cubicBezTo>
                    <a:pt x="25863" y="52410"/>
                    <a:pt x="27887" y="51862"/>
                    <a:pt x="29887" y="51052"/>
                  </a:cubicBezTo>
                  <a:lnTo>
                    <a:pt x="34198" y="49290"/>
                  </a:lnTo>
                  <a:cubicBezTo>
                    <a:pt x="43509" y="45551"/>
                    <a:pt x="48010" y="34954"/>
                    <a:pt x="44224" y="25619"/>
                  </a:cubicBezTo>
                  <a:lnTo>
                    <a:pt x="40366" y="16045"/>
                  </a:lnTo>
                  <a:cubicBezTo>
                    <a:pt x="36310" y="6068"/>
                    <a:pt x="26705" y="1"/>
                    <a:pt x="16534" y="1"/>
                  </a:cubicBez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6"/>
            <p:cNvSpPr/>
            <p:nvPr/>
          </p:nvSpPr>
          <p:spPr>
            <a:xfrm>
              <a:off x="6663686" y="4443259"/>
              <a:ext cx="146479" cy="217829"/>
            </a:xfrm>
            <a:custGeom>
              <a:avLst/>
              <a:gdLst/>
              <a:ahLst/>
              <a:cxnLst/>
              <a:rect l="l" t="t" r="r" b="b"/>
              <a:pathLst>
                <a:path w="85162" h="126645" extrusionOk="0">
                  <a:moveTo>
                    <a:pt x="45558" y="0"/>
                  </a:moveTo>
                  <a:cubicBezTo>
                    <a:pt x="45558" y="0"/>
                    <a:pt x="32746" y="1167"/>
                    <a:pt x="27792" y="19623"/>
                  </a:cubicBezTo>
                  <a:cubicBezTo>
                    <a:pt x="21053" y="44843"/>
                    <a:pt x="36723" y="68943"/>
                    <a:pt x="1" y="100330"/>
                  </a:cubicBezTo>
                  <a:lnTo>
                    <a:pt x="38342" y="126645"/>
                  </a:lnTo>
                  <a:cubicBezTo>
                    <a:pt x="38342" y="126645"/>
                    <a:pt x="75278" y="88566"/>
                    <a:pt x="80827" y="42271"/>
                  </a:cubicBezTo>
                  <a:cubicBezTo>
                    <a:pt x="85161" y="5906"/>
                    <a:pt x="45558" y="0"/>
                    <a:pt x="45558" y="0"/>
                  </a:cubicBezTo>
                  <a:close/>
                </a:path>
              </a:pathLst>
            </a:custGeom>
            <a:solidFill>
              <a:srgbClr val="AE6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6"/>
            <p:cNvSpPr/>
            <p:nvPr/>
          </p:nvSpPr>
          <p:spPr>
            <a:xfrm>
              <a:off x="6711898" y="4443381"/>
              <a:ext cx="98267" cy="217749"/>
            </a:xfrm>
            <a:custGeom>
              <a:avLst/>
              <a:gdLst/>
              <a:ahLst/>
              <a:cxnLst/>
              <a:rect l="l" t="t" r="r" b="b"/>
              <a:pathLst>
                <a:path w="57132" h="126598" extrusionOk="0">
                  <a:moveTo>
                    <a:pt x="17576" y="1"/>
                  </a:moveTo>
                  <a:cubicBezTo>
                    <a:pt x="17576" y="1"/>
                    <a:pt x="15313" y="191"/>
                    <a:pt x="12336" y="1787"/>
                  </a:cubicBezTo>
                  <a:cubicBezTo>
                    <a:pt x="23744" y="6240"/>
                    <a:pt x="40152" y="16980"/>
                    <a:pt x="37270" y="41104"/>
                  </a:cubicBezTo>
                  <a:cubicBezTo>
                    <a:pt x="33007" y="76516"/>
                    <a:pt x="10384" y="107118"/>
                    <a:pt x="1" y="119549"/>
                  </a:cubicBezTo>
                  <a:lnTo>
                    <a:pt x="10312" y="126598"/>
                  </a:lnTo>
                  <a:cubicBezTo>
                    <a:pt x="10312" y="126598"/>
                    <a:pt x="47225" y="88519"/>
                    <a:pt x="52797" y="42224"/>
                  </a:cubicBezTo>
                  <a:cubicBezTo>
                    <a:pt x="57131" y="5835"/>
                    <a:pt x="17576" y="1"/>
                    <a:pt x="17576" y="1"/>
                  </a:cubicBezTo>
                  <a:close/>
                </a:path>
              </a:pathLst>
            </a:custGeom>
            <a:solidFill>
              <a:srgbClr val="975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6528597" y="4541401"/>
              <a:ext cx="236142" cy="134270"/>
            </a:xfrm>
            <a:custGeom>
              <a:avLst/>
              <a:gdLst/>
              <a:ahLst/>
              <a:cxnLst/>
              <a:rect l="l" t="t" r="r" b="b"/>
              <a:pathLst>
                <a:path w="137292" h="78064" extrusionOk="0">
                  <a:moveTo>
                    <a:pt x="4502" y="0"/>
                  </a:moveTo>
                  <a:lnTo>
                    <a:pt x="1" y="2382"/>
                  </a:lnTo>
                  <a:lnTo>
                    <a:pt x="215" y="65466"/>
                  </a:lnTo>
                  <a:cubicBezTo>
                    <a:pt x="358" y="68205"/>
                    <a:pt x="1263" y="70920"/>
                    <a:pt x="2954" y="73087"/>
                  </a:cubicBezTo>
                  <a:cubicBezTo>
                    <a:pt x="5954" y="76968"/>
                    <a:pt x="9646" y="78064"/>
                    <a:pt x="15409" y="78064"/>
                  </a:cubicBezTo>
                  <a:lnTo>
                    <a:pt x="137291" y="78064"/>
                  </a:lnTo>
                  <a:cubicBezTo>
                    <a:pt x="137291" y="78064"/>
                    <a:pt x="127370" y="22676"/>
                    <a:pt x="91025" y="22676"/>
                  </a:cubicBezTo>
                  <a:cubicBezTo>
                    <a:pt x="88479" y="22676"/>
                    <a:pt x="85804" y="22948"/>
                    <a:pt x="82994" y="23529"/>
                  </a:cubicBezTo>
                  <a:cubicBezTo>
                    <a:pt x="75040" y="25196"/>
                    <a:pt x="70563" y="30959"/>
                    <a:pt x="67991" y="35698"/>
                  </a:cubicBezTo>
                  <a:cubicBezTo>
                    <a:pt x="66515" y="38437"/>
                    <a:pt x="63895" y="40342"/>
                    <a:pt x="60847" y="41009"/>
                  </a:cubicBezTo>
                  <a:lnTo>
                    <a:pt x="31055" y="47462"/>
                  </a:lnTo>
                  <a:cubicBezTo>
                    <a:pt x="30874" y="47502"/>
                    <a:pt x="30697" y="47521"/>
                    <a:pt x="30524" y="47521"/>
                  </a:cubicBezTo>
                  <a:cubicBezTo>
                    <a:pt x="29030" y="47521"/>
                    <a:pt x="27879" y="46120"/>
                    <a:pt x="28221" y="44605"/>
                  </a:cubicBezTo>
                  <a:cubicBezTo>
                    <a:pt x="30912" y="32674"/>
                    <a:pt x="26625" y="14503"/>
                    <a:pt x="22648" y="3311"/>
                  </a:cubicBezTo>
                  <a:cubicBezTo>
                    <a:pt x="22529" y="3025"/>
                    <a:pt x="22458" y="2691"/>
                    <a:pt x="22339" y="2382"/>
                  </a:cubicBezTo>
                  <a:lnTo>
                    <a:pt x="17361" y="0"/>
                  </a:lnTo>
                  <a:close/>
                </a:path>
              </a:pathLst>
            </a:custGeom>
            <a:solidFill>
              <a:srgbClr val="685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6646156" y="4580484"/>
              <a:ext cx="118584" cy="95187"/>
            </a:xfrm>
            <a:custGeom>
              <a:avLst/>
              <a:gdLst/>
              <a:ahLst/>
              <a:cxnLst/>
              <a:rect l="l" t="t" r="r" b="b"/>
              <a:pathLst>
                <a:path w="68944" h="55341" extrusionOk="0">
                  <a:moveTo>
                    <a:pt x="22663" y="0"/>
                  </a:moveTo>
                  <a:cubicBezTo>
                    <a:pt x="20114" y="0"/>
                    <a:pt x="17436" y="272"/>
                    <a:pt x="14622" y="854"/>
                  </a:cubicBezTo>
                  <a:cubicBezTo>
                    <a:pt x="7026" y="2449"/>
                    <a:pt x="2620" y="7736"/>
                    <a:pt x="0" y="12332"/>
                  </a:cubicBezTo>
                  <a:cubicBezTo>
                    <a:pt x="1477" y="11618"/>
                    <a:pt x="3049" y="11022"/>
                    <a:pt x="4835" y="10665"/>
                  </a:cubicBezTo>
                  <a:cubicBezTo>
                    <a:pt x="7666" y="10075"/>
                    <a:pt x="10361" y="9799"/>
                    <a:pt x="12924" y="9799"/>
                  </a:cubicBezTo>
                  <a:cubicBezTo>
                    <a:pt x="39503" y="9799"/>
                    <a:pt x="51944" y="39464"/>
                    <a:pt x="56679" y="55341"/>
                  </a:cubicBezTo>
                  <a:lnTo>
                    <a:pt x="68943" y="55341"/>
                  </a:lnTo>
                  <a:cubicBezTo>
                    <a:pt x="68943" y="55341"/>
                    <a:pt x="59023" y="0"/>
                    <a:pt x="22663" y="0"/>
                  </a:cubicBezTo>
                  <a:close/>
                </a:path>
              </a:pathLst>
            </a:custGeom>
            <a:solidFill>
              <a:srgbClr val="5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6"/>
            <p:cNvSpPr/>
            <p:nvPr/>
          </p:nvSpPr>
          <p:spPr>
            <a:xfrm>
              <a:off x="6527491" y="4469421"/>
              <a:ext cx="39202" cy="75955"/>
            </a:xfrm>
            <a:custGeom>
              <a:avLst/>
              <a:gdLst/>
              <a:ahLst/>
              <a:cxnLst/>
              <a:rect l="l" t="t" r="r" b="b"/>
              <a:pathLst>
                <a:path w="22792" h="44160" extrusionOk="0">
                  <a:moveTo>
                    <a:pt x="8777" y="1"/>
                  </a:moveTo>
                  <a:cubicBezTo>
                    <a:pt x="8641" y="1"/>
                    <a:pt x="8501" y="3"/>
                    <a:pt x="8360" y="8"/>
                  </a:cubicBezTo>
                  <a:cubicBezTo>
                    <a:pt x="977" y="270"/>
                    <a:pt x="1" y="4866"/>
                    <a:pt x="382" y="12248"/>
                  </a:cubicBezTo>
                  <a:lnTo>
                    <a:pt x="477" y="44136"/>
                  </a:lnTo>
                  <a:lnTo>
                    <a:pt x="22783" y="44136"/>
                  </a:lnTo>
                  <a:cubicBezTo>
                    <a:pt x="18146" y="30351"/>
                    <a:pt x="16814" y="12748"/>
                    <a:pt x="16814" y="12748"/>
                  </a:cubicBezTo>
                  <a:cubicBezTo>
                    <a:pt x="16440" y="5722"/>
                    <a:pt x="15541" y="1"/>
                    <a:pt x="8777" y="1"/>
                  </a:cubicBezTo>
                  <a:close/>
                  <a:moveTo>
                    <a:pt x="22783" y="44136"/>
                  </a:moveTo>
                  <a:lnTo>
                    <a:pt x="22783" y="44136"/>
                  </a:lnTo>
                  <a:cubicBezTo>
                    <a:pt x="22786" y="44144"/>
                    <a:pt x="22789" y="44152"/>
                    <a:pt x="22791" y="44159"/>
                  </a:cubicBezTo>
                  <a:lnTo>
                    <a:pt x="22791" y="44136"/>
                  </a:ln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6"/>
            <p:cNvSpPr/>
            <p:nvPr/>
          </p:nvSpPr>
          <p:spPr>
            <a:xfrm>
              <a:off x="6510902" y="4405918"/>
              <a:ext cx="82333" cy="104418"/>
            </a:xfrm>
            <a:custGeom>
              <a:avLst/>
              <a:gdLst/>
              <a:ahLst/>
              <a:cxnLst/>
              <a:rect l="l" t="t" r="r" b="b"/>
              <a:pathLst>
                <a:path w="47868" h="60708" extrusionOk="0">
                  <a:moveTo>
                    <a:pt x="10030" y="0"/>
                  </a:moveTo>
                  <a:cubicBezTo>
                    <a:pt x="9902" y="0"/>
                    <a:pt x="9774" y="5"/>
                    <a:pt x="9646" y="15"/>
                  </a:cubicBezTo>
                  <a:cubicBezTo>
                    <a:pt x="7240" y="230"/>
                    <a:pt x="1" y="3588"/>
                    <a:pt x="4788" y="16233"/>
                  </a:cubicBezTo>
                  <a:cubicBezTo>
                    <a:pt x="8788" y="26711"/>
                    <a:pt x="10527" y="35475"/>
                    <a:pt x="10908" y="40285"/>
                  </a:cubicBezTo>
                  <a:cubicBezTo>
                    <a:pt x="11027" y="41691"/>
                    <a:pt x="12051" y="42810"/>
                    <a:pt x="13385" y="43143"/>
                  </a:cubicBezTo>
                  <a:lnTo>
                    <a:pt x="15885" y="43739"/>
                  </a:lnTo>
                  <a:cubicBezTo>
                    <a:pt x="18862" y="44453"/>
                    <a:pt x="21267" y="46620"/>
                    <a:pt x="22267" y="49502"/>
                  </a:cubicBezTo>
                  <a:lnTo>
                    <a:pt x="25363" y="58527"/>
                  </a:lnTo>
                  <a:cubicBezTo>
                    <a:pt x="25833" y="59906"/>
                    <a:pt x="27108" y="60708"/>
                    <a:pt x="28427" y="60708"/>
                  </a:cubicBezTo>
                  <a:cubicBezTo>
                    <a:pt x="29112" y="60708"/>
                    <a:pt x="29809" y="60492"/>
                    <a:pt x="30412" y="60028"/>
                  </a:cubicBezTo>
                  <a:lnTo>
                    <a:pt x="44796" y="48811"/>
                  </a:lnTo>
                  <a:cubicBezTo>
                    <a:pt x="47415" y="46787"/>
                    <a:pt x="47868" y="43024"/>
                    <a:pt x="45844" y="40428"/>
                  </a:cubicBezTo>
                  <a:lnTo>
                    <a:pt x="23220" y="11446"/>
                  </a:lnTo>
                  <a:cubicBezTo>
                    <a:pt x="18914" y="5937"/>
                    <a:pt x="14474" y="0"/>
                    <a:pt x="10030" y="0"/>
                  </a:cubicBez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6516636" y="4405918"/>
              <a:ext cx="76640" cy="92885"/>
            </a:xfrm>
            <a:custGeom>
              <a:avLst/>
              <a:gdLst/>
              <a:ahLst/>
              <a:cxnLst/>
              <a:rect l="l" t="t" r="r" b="b"/>
              <a:pathLst>
                <a:path w="44558" h="54003" extrusionOk="0">
                  <a:moveTo>
                    <a:pt x="6721" y="0"/>
                  </a:moveTo>
                  <a:cubicBezTo>
                    <a:pt x="6593" y="0"/>
                    <a:pt x="6464" y="5"/>
                    <a:pt x="6336" y="15"/>
                  </a:cubicBezTo>
                  <a:cubicBezTo>
                    <a:pt x="4669" y="134"/>
                    <a:pt x="739" y="1801"/>
                    <a:pt x="1" y="6922"/>
                  </a:cubicBezTo>
                  <a:cubicBezTo>
                    <a:pt x="4026" y="7922"/>
                    <a:pt x="7979" y="13232"/>
                    <a:pt x="11837" y="18210"/>
                  </a:cubicBezTo>
                  <a:lnTo>
                    <a:pt x="34460" y="47192"/>
                  </a:lnTo>
                  <a:cubicBezTo>
                    <a:pt x="36056" y="49216"/>
                    <a:pt x="36104" y="51931"/>
                    <a:pt x="34818" y="54003"/>
                  </a:cubicBezTo>
                  <a:lnTo>
                    <a:pt x="41486" y="48811"/>
                  </a:lnTo>
                  <a:cubicBezTo>
                    <a:pt x="44081" y="46787"/>
                    <a:pt x="44558" y="43024"/>
                    <a:pt x="42534" y="40428"/>
                  </a:cubicBezTo>
                  <a:lnTo>
                    <a:pt x="19910" y="11446"/>
                  </a:lnTo>
                  <a:cubicBezTo>
                    <a:pt x="15604" y="5937"/>
                    <a:pt x="11186" y="0"/>
                    <a:pt x="6721" y="0"/>
                  </a:cubicBezTo>
                  <a:close/>
                </a:path>
              </a:pathLst>
            </a:custGeom>
            <a:solidFill>
              <a:srgbClr val="E1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6753269" y="4612870"/>
              <a:ext cx="137383" cy="34498"/>
            </a:xfrm>
            <a:custGeom>
              <a:avLst/>
              <a:gdLst/>
              <a:ahLst/>
              <a:cxnLst/>
              <a:rect l="l" t="t" r="r" b="b"/>
              <a:pathLst>
                <a:path w="79874" h="20057" extrusionOk="0">
                  <a:moveTo>
                    <a:pt x="63790" y="0"/>
                  </a:moveTo>
                  <a:cubicBezTo>
                    <a:pt x="49633" y="0"/>
                    <a:pt x="33739" y="5284"/>
                    <a:pt x="29840" y="6649"/>
                  </a:cubicBezTo>
                  <a:cubicBezTo>
                    <a:pt x="23100" y="9030"/>
                    <a:pt x="9407" y="12007"/>
                    <a:pt x="3310" y="12936"/>
                  </a:cubicBezTo>
                  <a:cubicBezTo>
                    <a:pt x="1358" y="13221"/>
                    <a:pt x="0" y="15079"/>
                    <a:pt x="310" y="17008"/>
                  </a:cubicBezTo>
                  <a:cubicBezTo>
                    <a:pt x="572" y="18770"/>
                    <a:pt x="2096" y="20056"/>
                    <a:pt x="3810" y="20056"/>
                  </a:cubicBezTo>
                  <a:cubicBezTo>
                    <a:pt x="4001" y="20056"/>
                    <a:pt x="4168" y="20009"/>
                    <a:pt x="4358" y="19961"/>
                  </a:cubicBezTo>
                  <a:cubicBezTo>
                    <a:pt x="10907" y="18937"/>
                    <a:pt x="24982" y="15889"/>
                    <a:pt x="32197" y="13341"/>
                  </a:cubicBezTo>
                  <a:cubicBezTo>
                    <a:pt x="41559" y="10046"/>
                    <a:pt x="53791" y="7073"/>
                    <a:pt x="63670" y="7073"/>
                  </a:cubicBezTo>
                  <a:cubicBezTo>
                    <a:pt x="67788" y="7073"/>
                    <a:pt x="71498" y="7590"/>
                    <a:pt x="74420" y="8816"/>
                  </a:cubicBezTo>
                  <a:cubicBezTo>
                    <a:pt x="74883" y="9014"/>
                    <a:pt x="75360" y="9108"/>
                    <a:pt x="75828" y="9108"/>
                  </a:cubicBezTo>
                  <a:cubicBezTo>
                    <a:pt x="77217" y="9108"/>
                    <a:pt x="78524" y="8282"/>
                    <a:pt x="79112" y="6911"/>
                  </a:cubicBezTo>
                  <a:cubicBezTo>
                    <a:pt x="79874" y="5101"/>
                    <a:pt x="79017" y="3029"/>
                    <a:pt x="77207" y="2243"/>
                  </a:cubicBezTo>
                  <a:cubicBezTo>
                    <a:pt x="73310" y="624"/>
                    <a:pt x="68652" y="0"/>
                    <a:pt x="63790" y="0"/>
                  </a:cubicBezTo>
                  <a:close/>
                </a:path>
              </a:pathLst>
            </a:custGeom>
            <a:solidFill>
              <a:srgbClr val="433F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6"/>
            <p:cNvSpPr/>
            <p:nvPr/>
          </p:nvSpPr>
          <p:spPr>
            <a:xfrm>
              <a:off x="6728733" y="4636429"/>
              <a:ext cx="78318" cy="39283"/>
            </a:xfrm>
            <a:custGeom>
              <a:avLst/>
              <a:gdLst/>
              <a:ahLst/>
              <a:cxnLst/>
              <a:rect l="l" t="t" r="r" b="b"/>
              <a:pathLst>
                <a:path w="45534" h="22839" extrusionOk="0">
                  <a:moveTo>
                    <a:pt x="45534" y="1"/>
                  </a:moveTo>
                  <a:cubicBezTo>
                    <a:pt x="31602" y="4978"/>
                    <a:pt x="13003" y="6407"/>
                    <a:pt x="13003" y="6407"/>
                  </a:cubicBezTo>
                  <a:cubicBezTo>
                    <a:pt x="5811" y="6788"/>
                    <a:pt x="0" y="7717"/>
                    <a:pt x="262" y="14861"/>
                  </a:cubicBezTo>
                  <a:cubicBezTo>
                    <a:pt x="524" y="22243"/>
                    <a:pt x="4835" y="22839"/>
                    <a:pt x="12479" y="22839"/>
                  </a:cubicBezTo>
                  <a:lnTo>
                    <a:pt x="45534" y="22839"/>
                  </a:lnTo>
                  <a:lnTo>
                    <a:pt x="45534" y="1"/>
                  </a:ln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6"/>
            <p:cNvSpPr/>
            <p:nvPr/>
          </p:nvSpPr>
          <p:spPr>
            <a:xfrm>
              <a:off x="6787225" y="4636512"/>
              <a:ext cx="19868" cy="39201"/>
            </a:xfrm>
            <a:custGeom>
              <a:avLst/>
              <a:gdLst/>
              <a:ahLst/>
              <a:cxnLst/>
              <a:rect l="l" t="t" r="r" b="b"/>
              <a:pathLst>
                <a:path w="11551" h="22791" extrusionOk="0">
                  <a:moveTo>
                    <a:pt x="11550" y="0"/>
                  </a:moveTo>
                  <a:cubicBezTo>
                    <a:pt x="11455" y="0"/>
                    <a:pt x="11384" y="24"/>
                    <a:pt x="11312" y="48"/>
                  </a:cubicBezTo>
                  <a:cubicBezTo>
                    <a:pt x="7716" y="1310"/>
                    <a:pt x="3811" y="2334"/>
                    <a:pt x="0" y="3168"/>
                  </a:cubicBezTo>
                  <a:lnTo>
                    <a:pt x="0" y="22791"/>
                  </a:lnTo>
                  <a:lnTo>
                    <a:pt x="11550" y="22791"/>
                  </a:lnTo>
                  <a:lnTo>
                    <a:pt x="11550" y="0"/>
                  </a:ln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6"/>
            <p:cNvSpPr/>
            <p:nvPr/>
          </p:nvSpPr>
          <p:spPr>
            <a:xfrm>
              <a:off x="6664670" y="4613006"/>
              <a:ext cx="106172" cy="75560"/>
            </a:xfrm>
            <a:custGeom>
              <a:avLst/>
              <a:gdLst/>
              <a:ahLst/>
              <a:cxnLst/>
              <a:rect l="l" t="t" r="r" b="b"/>
              <a:pathLst>
                <a:path w="61728" h="43930" extrusionOk="0">
                  <a:moveTo>
                    <a:pt x="44447" y="1"/>
                  </a:moveTo>
                  <a:cubicBezTo>
                    <a:pt x="43161" y="1"/>
                    <a:pt x="41865" y="420"/>
                    <a:pt x="40771" y="1283"/>
                  </a:cubicBezTo>
                  <a:lnTo>
                    <a:pt x="11765" y="23907"/>
                  </a:lnTo>
                  <a:cubicBezTo>
                    <a:pt x="6121" y="28336"/>
                    <a:pt x="0" y="32885"/>
                    <a:pt x="334" y="37457"/>
                  </a:cubicBezTo>
                  <a:cubicBezTo>
                    <a:pt x="497" y="39303"/>
                    <a:pt x="2476" y="43929"/>
                    <a:pt x="8981" y="43929"/>
                  </a:cubicBezTo>
                  <a:cubicBezTo>
                    <a:pt x="11033" y="43929"/>
                    <a:pt x="13537" y="43469"/>
                    <a:pt x="16575" y="42315"/>
                  </a:cubicBezTo>
                  <a:cubicBezTo>
                    <a:pt x="27054" y="38338"/>
                    <a:pt x="35794" y="36600"/>
                    <a:pt x="40628" y="36195"/>
                  </a:cubicBezTo>
                  <a:cubicBezTo>
                    <a:pt x="42009" y="36076"/>
                    <a:pt x="43152" y="35052"/>
                    <a:pt x="43486" y="33718"/>
                  </a:cubicBezTo>
                  <a:lnTo>
                    <a:pt x="44081" y="31218"/>
                  </a:lnTo>
                  <a:cubicBezTo>
                    <a:pt x="44795" y="28241"/>
                    <a:pt x="46963" y="25836"/>
                    <a:pt x="49844" y="24859"/>
                  </a:cubicBezTo>
                  <a:lnTo>
                    <a:pt x="58870" y="21763"/>
                  </a:lnTo>
                  <a:cubicBezTo>
                    <a:pt x="60942" y="21049"/>
                    <a:pt x="61728" y="18453"/>
                    <a:pt x="60346" y="16691"/>
                  </a:cubicBezTo>
                  <a:lnTo>
                    <a:pt x="49130" y="2307"/>
                  </a:lnTo>
                  <a:cubicBezTo>
                    <a:pt x="47958" y="791"/>
                    <a:pt x="46213" y="1"/>
                    <a:pt x="44447" y="1"/>
                  </a:cubicBez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6665079" y="4627335"/>
              <a:ext cx="105763" cy="61290"/>
            </a:xfrm>
            <a:custGeom>
              <a:avLst/>
              <a:gdLst/>
              <a:ahLst/>
              <a:cxnLst/>
              <a:rect l="l" t="t" r="r" b="b"/>
              <a:pathLst>
                <a:path w="61490" h="35634" extrusionOk="0">
                  <a:moveTo>
                    <a:pt x="53583" y="1"/>
                  </a:moveTo>
                  <a:lnTo>
                    <a:pt x="53583" y="1"/>
                  </a:lnTo>
                  <a:cubicBezTo>
                    <a:pt x="53821" y="1477"/>
                    <a:pt x="52988" y="3025"/>
                    <a:pt x="51440" y="3573"/>
                  </a:cubicBezTo>
                  <a:lnTo>
                    <a:pt x="42414" y="6669"/>
                  </a:lnTo>
                  <a:cubicBezTo>
                    <a:pt x="39533" y="7669"/>
                    <a:pt x="37342" y="10051"/>
                    <a:pt x="36627" y="13027"/>
                  </a:cubicBezTo>
                  <a:lnTo>
                    <a:pt x="36032" y="15528"/>
                  </a:lnTo>
                  <a:cubicBezTo>
                    <a:pt x="35722" y="16885"/>
                    <a:pt x="34555" y="17886"/>
                    <a:pt x="33174" y="18005"/>
                  </a:cubicBezTo>
                  <a:cubicBezTo>
                    <a:pt x="28364" y="18457"/>
                    <a:pt x="19600" y="20172"/>
                    <a:pt x="9098" y="24173"/>
                  </a:cubicBezTo>
                  <a:cubicBezTo>
                    <a:pt x="6060" y="25301"/>
                    <a:pt x="3536" y="25757"/>
                    <a:pt x="1490" y="25757"/>
                  </a:cubicBezTo>
                  <a:cubicBezTo>
                    <a:pt x="1291" y="25757"/>
                    <a:pt x="1096" y="25753"/>
                    <a:pt x="906" y="25744"/>
                  </a:cubicBezTo>
                  <a:cubicBezTo>
                    <a:pt x="310" y="26887"/>
                    <a:pt x="1" y="28007"/>
                    <a:pt x="72" y="29174"/>
                  </a:cubicBezTo>
                  <a:cubicBezTo>
                    <a:pt x="235" y="31004"/>
                    <a:pt x="2218" y="35633"/>
                    <a:pt x="8739" y="35633"/>
                  </a:cubicBezTo>
                  <a:cubicBezTo>
                    <a:pt x="10788" y="35633"/>
                    <a:pt x="13285" y="35176"/>
                    <a:pt x="16313" y="34032"/>
                  </a:cubicBezTo>
                  <a:cubicBezTo>
                    <a:pt x="26816" y="30031"/>
                    <a:pt x="35556" y="28316"/>
                    <a:pt x="40390" y="27864"/>
                  </a:cubicBezTo>
                  <a:cubicBezTo>
                    <a:pt x="41795" y="27745"/>
                    <a:pt x="42914" y="26721"/>
                    <a:pt x="43248" y="25387"/>
                  </a:cubicBezTo>
                  <a:lnTo>
                    <a:pt x="43843" y="22887"/>
                  </a:lnTo>
                  <a:cubicBezTo>
                    <a:pt x="44557" y="19910"/>
                    <a:pt x="46725" y="17505"/>
                    <a:pt x="49606" y="16528"/>
                  </a:cubicBezTo>
                  <a:lnTo>
                    <a:pt x="58632" y="13385"/>
                  </a:lnTo>
                  <a:cubicBezTo>
                    <a:pt x="60728" y="12646"/>
                    <a:pt x="61490" y="10098"/>
                    <a:pt x="60132" y="8384"/>
                  </a:cubicBezTo>
                  <a:lnTo>
                    <a:pt x="53583" y="1"/>
                  </a:lnTo>
                  <a:close/>
                </a:path>
              </a:pathLst>
            </a:custGeom>
            <a:solidFill>
              <a:srgbClr val="E1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6615435" y="4375374"/>
              <a:ext cx="156759" cy="116215"/>
            </a:xfrm>
            <a:custGeom>
              <a:avLst/>
              <a:gdLst/>
              <a:ahLst/>
              <a:cxnLst/>
              <a:rect l="l" t="t" r="r" b="b"/>
              <a:pathLst>
                <a:path w="91139" h="67567" extrusionOk="0">
                  <a:moveTo>
                    <a:pt x="22823" y="1"/>
                  </a:moveTo>
                  <a:cubicBezTo>
                    <a:pt x="20283" y="1"/>
                    <a:pt x="17736" y="675"/>
                    <a:pt x="15456" y="2032"/>
                  </a:cubicBezTo>
                  <a:lnTo>
                    <a:pt x="381" y="12439"/>
                  </a:lnTo>
                  <a:lnTo>
                    <a:pt x="0" y="16583"/>
                  </a:lnTo>
                  <a:lnTo>
                    <a:pt x="12122" y="30204"/>
                  </a:lnTo>
                  <a:lnTo>
                    <a:pt x="16409" y="30514"/>
                  </a:lnTo>
                  <a:lnTo>
                    <a:pt x="22386" y="27061"/>
                  </a:lnTo>
                  <a:cubicBezTo>
                    <a:pt x="22760" y="26854"/>
                    <a:pt x="23172" y="26753"/>
                    <a:pt x="23580" y="26753"/>
                  </a:cubicBezTo>
                  <a:cubicBezTo>
                    <a:pt x="24160" y="26753"/>
                    <a:pt x="24735" y="26956"/>
                    <a:pt x="25196" y="27347"/>
                  </a:cubicBezTo>
                  <a:lnTo>
                    <a:pt x="66157" y="64711"/>
                  </a:lnTo>
                  <a:cubicBezTo>
                    <a:pt x="68747" y="66637"/>
                    <a:pt x="71770" y="67566"/>
                    <a:pt x="74767" y="67566"/>
                  </a:cubicBezTo>
                  <a:cubicBezTo>
                    <a:pt x="79181" y="67566"/>
                    <a:pt x="83539" y="65550"/>
                    <a:pt x="86376" y="61735"/>
                  </a:cubicBezTo>
                  <a:cubicBezTo>
                    <a:pt x="91138" y="55329"/>
                    <a:pt x="89781" y="46279"/>
                    <a:pt x="83399" y="41516"/>
                  </a:cubicBezTo>
                  <a:lnTo>
                    <a:pt x="31412" y="2866"/>
                  </a:lnTo>
                  <a:cubicBezTo>
                    <a:pt x="28872" y="961"/>
                    <a:pt x="25853" y="1"/>
                    <a:pt x="22823" y="1"/>
                  </a:cubicBezTo>
                  <a:close/>
                </a:path>
              </a:pathLst>
            </a:custGeom>
            <a:solidFill>
              <a:srgbClr val="BC83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6628214" y="4375460"/>
              <a:ext cx="143979" cy="116052"/>
            </a:xfrm>
            <a:custGeom>
              <a:avLst/>
              <a:gdLst/>
              <a:ahLst/>
              <a:cxnLst/>
              <a:rect l="l" t="t" r="r" b="b"/>
              <a:pathLst>
                <a:path w="83709" h="67472" extrusionOk="0">
                  <a:moveTo>
                    <a:pt x="15377" y="0"/>
                  </a:moveTo>
                  <a:cubicBezTo>
                    <a:pt x="12843" y="0"/>
                    <a:pt x="10299" y="664"/>
                    <a:pt x="8026" y="2006"/>
                  </a:cubicBezTo>
                  <a:lnTo>
                    <a:pt x="1" y="7578"/>
                  </a:lnTo>
                  <a:cubicBezTo>
                    <a:pt x="1517" y="7057"/>
                    <a:pt x="3097" y="6797"/>
                    <a:pt x="4675" y="6797"/>
                  </a:cubicBezTo>
                  <a:cubicBezTo>
                    <a:pt x="7706" y="6797"/>
                    <a:pt x="10728" y="7755"/>
                    <a:pt x="13265" y="9650"/>
                  </a:cubicBezTo>
                  <a:lnTo>
                    <a:pt x="65252" y="48325"/>
                  </a:lnTo>
                  <a:cubicBezTo>
                    <a:pt x="71277" y="52826"/>
                    <a:pt x="72801" y="61161"/>
                    <a:pt x="68920" y="67472"/>
                  </a:cubicBezTo>
                  <a:cubicBezTo>
                    <a:pt x="72778" y="67043"/>
                    <a:pt x="76445" y="65090"/>
                    <a:pt x="78946" y="61709"/>
                  </a:cubicBezTo>
                  <a:cubicBezTo>
                    <a:pt x="83708" y="55326"/>
                    <a:pt x="82351" y="46301"/>
                    <a:pt x="75969" y="41514"/>
                  </a:cubicBezTo>
                  <a:lnTo>
                    <a:pt x="23982" y="2839"/>
                  </a:lnTo>
                  <a:cubicBezTo>
                    <a:pt x="21449" y="956"/>
                    <a:pt x="18419" y="0"/>
                    <a:pt x="15377" y="0"/>
                  </a:cubicBezTo>
                  <a:close/>
                </a:path>
              </a:pathLst>
            </a:custGeom>
            <a:solidFill>
              <a:srgbClr val="AE6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6553092" y="4396809"/>
              <a:ext cx="90484" cy="69003"/>
            </a:xfrm>
            <a:custGeom>
              <a:avLst/>
              <a:gdLst/>
              <a:ahLst/>
              <a:cxnLst/>
              <a:rect l="l" t="t" r="r" b="b"/>
              <a:pathLst>
                <a:path w="52607" h="40118" extrusionOk="0">
                  <a:moveTo>
                    <a:pt x="36604" y="1"/>
                  </a:moveTo>
                  <a:lnTo>
                    <a:pt x="5716" y="21362"/>
                  </a:lnTo>
                  <a:cubicBezTo>
                    <a:pt x="1334" y="24363"/>
                    <a:pt x="1" y="30221"/>
                    <a:pt x="2597" y="34865"/>
                  </a:cubicBezTo>
                  <a:cubicBezTo>
                    <a:pt x="4476" y="38223"/>
                    <a:pt x="7971" y="40117"/>
                    <a:pt x="11567" y="40117"/>
                  </a:cubicBezTo>
                  <a:cubicBezTo>
                    <a:pt x="13301" y="40117"/>
                    <a:pt x="15059" y="39677"/>
                    <a:pt x="16671" y="38747"/>
                  </a:cubicBezTo>
                  <a:lnTo>
                    <a:pt x="52607" y="18052"/>
                  </a:lnTo>
                  <a:cubicBezTo>
                    <a:pt x="47296" y="12027"/>
                    <a:pt x="41962" y="6026"/>
                    <a:pt x="36604" y="1"/>
                  </a:cubicBez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6597944" y="4396809"/>
              <a:ext cx="45714" cy="42192"/>
            </a:xfrm>
            <a:custGeom>
              <a:avLst/>
              <a:gdLst/>
              <a:ahLst/>
              <a:cxnLst/>
              <a:rect l="l" t="t" r="r" b="b"/>
              <a:pathLst>
                <a:path w="26578" h="24530" extrusionOk="0">
                  <a:moveTo>
                    <a:pt x="10574" y="1"/>
                  </a:moveTo>
                  <a:lnTo>
                    <a:pt x="1" y="7312"/>
                  </a:lnTo>
                  <a:cubicBezTo>
                    <a:pt x="5097" y="13051"/>
                    <a:pt x="10217" y="18790"/>
                    <a:pt x="15290" y="24530"/>
                  </a:cubicBezTo>
                  <a:lnTo>
                    <a:pt x="26578" y="18052"/>
                  </a:lnTo>
                  <a:cubicBezTo>
                    <a:pt x="21219" y="12027"/>
                    <a:pt x="15885" y="6026"/>
                    <a:pt x="10574" y="1"/>
                  </a:cubicBez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DD87-8D46-6F42-303D-BBCE5231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F63D4-E3AA-F14D-CD26-753DF0449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694" y="1024056"/>
            <a:ext cx="7910611" cy="1272975"/>
          </a:xfrm>
        </p:spPr>
        <p:txBody>
          <a:bodyPr/>
          <a:lstStyle/>
          <a:p>
            <a:r>
              <a:rPr lang="en-SG" sz="800" dirty="0"/>
              <a:t>CC Information. People’s Association. (n.d.). </a:t>
            </a:r>
            <a:r>
              <a:rPr lang="en-SG" sz="800" dirty="0">
                <a:hlinkClick r:id="rId2"/>
              </a:rPr>
              <a:t>https://www.pa.gov.sg/our-network/community-clubs/cc-information/</a:t>
            </a:r>
            <a:endParaRPr lang="en-SG" sz="800" dirty="0"/>
          </a:p>
          <a:p>
            <a:r>
              <a:rPr lang="en-GB" sz="800" dirty="0"/>
              <a:t>Chin, S. F.. (2022, September 28). </a:t>
            </a:r>
            <a:r>
              <a:rPr lang="en-GB" sz="800" dirty="0" err="1"/>
              <a:t>S’pore’s</a:t>
            </a:r>
            <a:r>
              <a:rPr lang="en-GB" sz="800" dirty="0"/>
              <a:t> population ageing rapidly: Nearly 1 in 5 citizens is 65 years and older. The Straits Times. </a:t>
            </a:r>
            <a:r>
              <a:rPr lang="en-GB" sz="800" dirty="0">
                <a:hlinkClick r:id="rId3"/>
              </a:rPr>
              <a:t>https://www.straitstimes.com/singapore/singapores-population-ageing-rapidly-184-of-citizens-are-65-years-and-older</a:t>
            </a:r>
            <a:endParaRPr lang="en-GB" sz="800" dirty="0"/>
          </a:p>
          <a:p>
            <a:r>
              <a:rPr lang="en-GB" sz="800" dirty="0"/>
              <a:t>Epidemiology &amp; Disease Control Division and Policy, Research &amp; Surveillance Group Ministry of Health and Health Promotion Board, Singapore. NATIONAL POPULATION HEALTH SURVEY 2020</a:t>
            </a:r>
          </a:p>
          <a:p>
            <a:r>
              <a:rPr lang="en-US" sz="800" dirty="0"/>
              <a:t>Fig. 20.9 Singapore Master Plan 2014 showing the greenbelt and. . . (n.d.). ResearchGate. https://www.researchgate.net/figure/Singapore-Master-Plan-2014-showing-the-greenbelt-and-peripheral-industrial-zones_fig8_330963815</a:t>
            </a:r>
            <a:endParaRPr lang="en-GB" sz="800" dirty="0"/>
          </a:p>
          <a:p>
            <a:r>
              <a:rPr lang="en-GB" sz="800" dirty="0" err="1"/>
              <a:t>Gronek</a:t>
            </a:r>
            <a:r>
              <a:rPr lang="en-GB" sz="800" dirty="0"/>
              <a:t>, J., </a:t>
            </a:r>
            <a:r>
              <a:rPr lang="en-GB" sz="800" dirty="0" err="1"/>
              <a:t>Boraczyński</a:t>
            </a:r>
            <a:r>
              <a:rPr lang="en-GB" sz="800" dirty="0"/>
              <a:t>, M., </a:t>
            </a:r>
            <a:r>
              <a:rPr lang="en-GB" sz="800" dirty="0" err="1"/>
              <a:t>Gronek</a:t>
            </a:r>
            <a:r>
              <a:rPr lang="en-GB" sz="800" dirty="0"/>
              <a:t>, P., </a:t>
            </a:r>
            <a:r>
              <a:rPr lang="en-GB" sz="800" dirty="0" err="1"/>
              <a:t>Wieliński</a:t>
            </a:r>
            <a:r>
              <a:rPr lang="en-GB" sz="800" dirty="0"/>
              <a:t>, D., </a:t>
            </a:r>
            <a:r>
              <a:rPr lang="en-GB" sz="800" dirty="0" err="1"/>
              <a:t>Tarnas</a:t>
            </a:r>
            <a:r>
              <a:rPr lang="en-GB" sz="800" dirty="0"/>
              <a:t>, J., </a:t>
            </a:r>
            <a:r>
              <a:rPr lang="en-GB" sz="800" dirty="0" err="1"/>
              <a:t>Marszałek</a:t>
            </a:r>
            <a:r>
              <a:rPr lang="en-GB" sz="800" dirty="0"/>
              <a:t>, S., &amp; Tang, Y. Y. (2021). Exercise in Aging: Be Balanced. Aging and disease, 12(5), 1140–1149. </a:t>
            </a:r>
            <a:r>
              <a:rPr lang="en-GB" sz="800" dirty="0">
                <a:hlinkClick r:id="rId4"/>
              </a:rPr>
              <a:t>https://doi.org/10.14336/AD.2021.0107</a:t>
            </a:r>
            <a:endParaRPr lang="en-GB" sz="800" dirty="0"/>
          </a:p>
          <a:p>
            <a:r>
              <a:rPr lang="en-GB" sz="800" dirty="0" err="1"/>
              <a:t>HealthHub</a:t>
            </a:r>
            <a:r>
              <a:rPr lang="en-GB" sz="800" dirty="0"/>
              <a:t>. (2023). Live Well, Age Well Programme. </a:t>
            </a:r>
            <a:r>
              <a:rPr lang="en-GB" sz="800" dirty="0">
                <a:hlinkClick r:id="rId5"/>
              </a:rPr>
              <a:t>https://www.healthhub.sg/programmes/aap?utm_source=google&amp;amp;utm_medium=sem&amp;amp;utm_campaign=fy23-hwp&amp;amp;utm_content=sem-overview</a:t>
            </a:r>
            <a:endParaRPr lang="en-GB" sz="800" dirty="0"/>
          </a:p>
          <a:p>
            <a:r>
              <a:rPr lang="en-GB" sz="800" dirty="0"/>
              <a:t>Health Promotion Board (HPB). (2017, March 26). New exercise campaign to encourage active living among seniors, including those with reduced mobility. </a:t>
            </a:r>
            <a:r>
              <a:rPr lang="en-GB" sz="800" dirty="0">
                <a:hlinkClick r:id="rId6"/>
              </a:rPr>
              <a:t>https://www.hpb.gov.sg/newsroom/article/new-exercise-campaign-to-encourage-active-living-among-seniors-including-those-with-reduced-mobility#:~:text=About%20the%20National%20Seniors’%20Health,well%2Dbeing%20and%20functional%20health</a:t>
            </a:r>
            <a:r>
              <a:rPr lang="en-GB" sz="800" dirty="0"/>
              <a:t>.</a:t>
            </a:r>
          </a:p>
          <a:p>
            <a:r>
              <a:rPr lang="en-US" sz="800" dirty="0"/>
              <a:t>Health Promotion Board. (2023, May 18). The Perfect Media. </a:t>
            </a:r>
            <a:r>
              <a:rPr lang="en-US" sz="800" dirty="0">
                <a:hlinkClick r:id="rId7"/>
              </a:rPr>
              <a:t>https://theperfectmediagroup.com/case-studies/health-promotion-board/</a:t>
            </a:r>
            <a:endParaRPr lang="en-US" sz="800" dirty="0"/>
          </a:p>
          <a:p>
            <a:r>
              <a:rPr lang="en-US" sz="800" dirty="0"/>
              <a:t>How to change your habits in three simple steps. (n.d.). </a:t>
            </a:r>
            <a:r>
              <a:rPr lang="en-US" sz="800" dirty="0">
                <a:hlinkClick r:id="rId8"/>
              </a:rPr>
              <a:t>https://www.ibmastery.com/blog/how-to-change-your-habits-in-three-simple-steps</a:t>
            </a:r>
            <a:endParaRPr lang="en-US" sz="800" dirty="0"/>
          </a:p>
          <a:p>
            <a:r>
              <a:rPr lang="en-GB" sz="800" dirty="0"/>
              <a:t>HPBSG. (2017, October 26). You Can Get Moving - TVC (Mandarin version). </a:t>
            </a:r>
            <a:r>
              <a:rPr lang="en-GB" sz="800" dirty="0" err="1"/>
              <a:t>Youtube</a:t>
            </a:r>
            <a:r>
              <a:rPr lang="en-GB" sz="800" dirty="0"/>
              <a:t>. </a:t>
            </a:r>
            <a:r>
              <a:rPr lang="en-GB" sz="800" dirty="0">
                <a:hlinkClick r:id="rId9"/>
              </a:rPr>
              <a:t>https://www.youtube.com/watch?v=3O7JnLHCjX4</a:t>
            </a:r>
            <a:endParaRPr lang="en-GB" sz="800" dirty="0"/>
          </a:p>
          <a:p>
            <a:r>
              <a:rPr lang="en-GB" sz="800" dirty="0" err="1"/>
              <a:t>Kabiri</a:t>
            </a:r>
            <a:r>
              <a:rPr lang="en-GB" sz="800" dirty="0"/>
              <a:t>, M., </a:t>
            </a:r>
            <a:r>
              <a:rPr lang="en-GB" sz="800" dirty="0" err="1"/>
              <a:t>Brauer</a:t>
            </a:r>
            <a:r>
              <a:rPr lang="en-GB" sz="800" dirty="0"/>
              <a:t>, M., </a:t>
            </a:r>
            <a:r>
              <a:rPr lang="en-GB" sz="800" dirty="0" err="1"/>
              <a:t>Shafrin</a:t>
            </a:r>
            <a:r>
              <a:rPr lang="en-GB" sz="800" dirty="0"/>
              <a:t>, J., Sullivan, J., Gill, T. M., &amp; Goldman, D. P. (2018). Long-term health and economic value of improved mobility among older adults in the United States. Value in Health, 21(7), 792–798. </a:t>
            </a:r>
            <a:r>
              <a:rPr lang="en-GB" sz="800" dirty="0">
                <a:hlinkClick r:id="rId10"/>
              </a:rPr>
              <a:t>https://doi.org/10.1016/j.jval.2017.12.021</a:t>
            </a:r>
            <a:endParaRPr lang="en-GB" sz="800" dirty="0"/>
          </a:p>
          <a:p>
            <a:r>
              <a:rPr lang="en-US" sz="800" dirty="0"/>
              <a:t>Lim, A. (2023, July 20). The average annual inflation rate in Singapore (2023). </a:t>
            </a:r>
            <a:r>
              <a:rPr lang="en-US" sz="800" dirty="0" err="1"/>
              <a:t>SmartWealth</a:t>
            </a:r>
            <a:r>
              <a:rPr lang="en-US" sz="800" dirty="0"/>
              <a:t> Singapore. https://smartwealth.sg/average-inflation-rate-singapore/</a:t>
            </a:r>
            <a:endParaRPr lang="en-GB" sz="800" dirty="0"/>
          </a:p>
          <a:p>
            <a:r>
              <a:rPr lang="en-GB" sz="800" dirty="0"/>
              <a:t>Ministry of Health (MOH). (2020). National Population Health Survey 2020. </a:t>
            </a:r>
            <a:r>
              <a:rPr lang="en-GB" sz="800" dirty="0">
                <a:hlinkClick r:id="rId11"/>
              </a:rPr>
              <a:t>https://www.moh.gov.sg/docs/librariesprovider5/default-document-library/nphs-2020-survey-report.pdf</a:t>
            </a:r>
            <a:endParaRPr lang="en-GB" sz="800" dirty="0"/>
          </a:p>
          <a:p>
            <a:r>
              <a:rPr lang="en-US" sz="800" dirty="0" err="1"/>
              <a:t>Mh&amp;L</a:t>
            </a:r>
            <a:r>
              <a:rPr lang="en-US" sz="800" dirty="0"/>
              <a:t>. (2019, April 19). Can supply chains prepare for a recession? Material Handling and Logistics. </a:t>
            </a:r>
            <a:r>
              <a:rPr lang="en-US" sz="800" dirty="0">
                <a:hlinkClick r:id="rId12"/>
              </a:rPr>
              <a:t>https://www.mhlnews.com/global-supply-chain/article/22055574/can-supply-chains-prepare-for-a-recession</a:t>
            </a:r>
            <a:endParaRPr lang="en-US" sz="800" dirty="0"/>
          </a:p>
          <a:p>
            <a:r>
              <a:rPr lang="en-US" sz="800" dirty="0"/>
              <a:t>Nee-Soon South Community Centre – Sustainability Consultancy Firm. (n.d.). </a:t>
            </a:r>
            <a:r>
              <a:rPr lang="en-US" sz="800" dirty="0">
                <a:hlinkClick r:id="rId13"/>
              </a:rPr>
              <a:t>https://www.greenaconsultants.com/ourwork/nee-sooncc/</a:t>
            </a:r>
            <a:endParaRPr lang="en-US" sz="800" dirty="0"/>
          </a:p>
          <a:p>
            <a:r>
              <a:rPr lang="en-GB" sz="800" dirty="0"/>
              <a:t>NTUC Health. (2023, August 31). Understanding osteoarthritis knee: Symptoms and treatments. NTUC Health Elderly Care. https://ntuchealth.sg/elderly-care/resources/health-and-wellness/understanding-osteoarthritis-knee-symptoms-and-treatments </a:t>
            </a:r>
          </a:p>
        </p:txBody>
      </p:sp>
    </p:spTree>
    <p:extLst>
      <p:ext uri="{BB962C8B-B14F-4D97-AF65-F5344CB8AC3E}">
        <p14:creationId xmlns:p14="http://schemas.microsoft.com/office/powerpoint/2010/main" val="209883604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DD87-8D46-6F42-303D-BBCE5231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F63D4-E3AA-F14D-CD26-753DF0449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694" y="969402"/>
            <a:ext cx="7910611" cy="1272975"/>
          </a:xfrm>
        </p:spPr>
        <p:txBody>
          <a:bodyPr/>
          <a:lstStyle/>
          <a:p>
            <a:r>
              <a:rPr lang="en-GB" sz="800" dirty="0" err="1"/>
              <a:t>OrthoInfo</a:t>
            </a:r>
            <a:r>
              <a:rPr lang="en-GB" sz="800" dirty="0"/>
              <a:t>. (2018, October). Knee conditioning program. </a:t>
            </a:r>
            <a:r>
              <a:rPr lang="en-GB" sz="800" dirty="0">
                <a:hlinkClick r:id="rId2"/>
              </a:rPr>
              <a:t>https://orthoinfo.aaos.org/en/recovery/knee-conditioning-program/</a:t>
            </a:r>
            <a:endParaRPr lang="en-GB" sz="800" dirty="0"/>
          </a:p>
          <a:p>
            <a:r>
              <a:rPr lang="en-SG" sz="800" dirty="0"/>
              <a:t>Patrick Tay</a:t>
            </a:r>
            <a:r>
              <a:rPr lang="en-US" altLang="zh-CN" sz="800" dirty="0"/>
              <a:t>. </a:t>
            </a:r>
            <a:r>
              <a:rPr lang="en-SG" sz="800" dirty="0"/>
              <a:t>Facebook. (n.d.). https://www.facebook.com/PatrickTayTG/posts/unused-medisave-amounts-in-cpf-accountsraised-this-as-a-parliamentary-question-d/679364327325870/ </a:t>
            </a:r>
          </a:p>
          <a:p>
            <a:r>
              <a:rPr lang="en-US" sz="800" dirty="0" err="1"/>
              <a:t>Ongweso</a:t>
            </a:r>
            <a:r>
              <a:rPr lang="en-US" sz="800" dirty="0"/>
              <a:t>, E., Jr. (2021, March 2). What Are SPACs, the Trend Blowing Up the Finance World? Vice. https://www.vice.com/en/article/4ade7b/what-are-spacs-the-trend-blowing-up-the-finance-world</a:t>
            </a:r>
            <a:endParaRPr lang="en-GB" sz="800" dirty="0"/>
          </a:p>
          <a:p>
            <a:r>
              <a:rPr lang="en-GB" sz="800" dirty="0"/>
              <a:t>Pike, J., Jones, E., Rajagopalan, K., Piercy, J., &amp;amp; Anderson, P. (2012). Social and economic burden of walking and mobility problems in multiple sclerosis. BMC Neurology, 12(1). </a:t>
            </a:r>
            <a:r>
              <a:rPr lang="en-GB" sz="800" dirty="0">
                <a:hlinkClick r:id="rId3"/>
              </a:rPr>
              <a:t>https://doi.org/10.1186/1471-2377-12-94</a:t>
            </a:r>
            <a:endParaRPr lang="en-GB" sz="800" dirty="0"/>
          </a:p>
          <a:p>
            <a:r>
              <a:rPr lang="en-US" sz="800" dirty="0"/>
              <a:t>Reporter, S. (2023, October 3). SG adds around 500 beds to SG healthcare facilities, more expected by year-end. Singapore Business Review. https://sbr.com.sg/healthcare/news/sg-adds-around-500-beds-sg-healthcare-facilities-more-expected-year-end</a:t>
            </a:r>
            <a:endParaRPr lang="en-GB" sz="800" dirty="0"/>
          </a:p>
          <a:p>
            <a:r>
              <a:rPr lang="en-GB" sz="800" dirty="0" err="1"/>
              <a:t>Satghare</a:t>
            </a:r>
            <a:r>
              <a:rPr lang="en-GB" sz="800" dirty="0"/>
              <a:t>, P., Chong, S. A., </a:t>
            </a:r>
            <a:r>
              <a:rPr lang="en-GB" sz="800" dirty="0" err="1"/>
              <a:t>Vaingankar</a:t>
            </a:r>
            <a:r>
              <a:rPr lang="en-GB" sz="800" dirty="0"/>
              <a:t>, J., </a:t>
            </a:r>
            <a:r>
              <a:rPr lang="en-GB" sz="800" dirty="0" err="1"/>
              <a:t>Picco</a:t>
            </a:r>
            <a:r>
              <a:rPr lang="en-GB" sz="800" dirty="0"/>
              <a:t>, L., </a:t>
            </a:r>
            <a:r>
              <a:rPr lang="en-GB" sz="800" dirty="0" err="1"/>
              <a:t>Abdin</a:t>
            </a:r>
            <a:r>
              <a:rPr lang="en-GB" sz="800" dirty="0"/>
              <a:t>, E., Chua, B. Y., &amp; Subramaniam, M. (2016). Prevalence and Correlates of Pain in People Aged 60 Years and above in Singapore: Results from the </a:t>
            </a:r>
            <a:r>
              <a:rPr lang="en-GB" sz="800" dirty="0" err="1"/>
              <a:t>WiSE</a:t>
            </a:r>
            <a:r>
              <a:rPr lang="en-GB" sz="800" dirty="0"/>
              <a:t> Study. Pain research &amp; management, 2016, 7852397. </a:t>
            </a:r>
            <a:r>
              <a:rPr lang="en-GB" sz="800" dirty="0">
                <a:hlinkClick r:id="rId4"/>
              </a:rPr>
              <a:t>https://doi.org/10.1155/2016/7852397</a:t>
            </a:r>
            <a:endParaRPr lang="en-GB" sz="800" dirty="0"/>
          </a:p>
          <a:p>
            <a:r>
              <a:rPr lang="en-SG" sz="800" dirty="0" err="1"/>
              <a:t>Salzberg</a:t>
            </a:r>
            <a:r>
              <a:rPr lang="en-SG" sz="800" dirty="0"/>
              <a:t>, S. (2013, February 11). Bad medicine infiltrates MD Anderson Cancer </a:t>
            </a:r>
            <a:r>
              <a:rPr lang="en-SG" sz="800" dirty="0" err="1"/>
              <a:t>Center</a:t>
            </a:r>
            <a:r>
              <a:rPr lang="en-SG" sz="800" dirty="0"/>
              <a:t>. Forbes.</a:t>
            </a:r>
          </a:p>
          <a:p>
            <a:r>
              <a:rPr lang="en-SG" sz="800" dirty="0"/>
              <a:t>https://www.forbes.com/sites/stevensalzberg/2013/02/11/bad-medicine-infiltrates-md-anderson-cancer-center/?sh=2341b114d2f3</a:t>
            </a:r>
            <a:endParaRPr lang="en-GB" sz="800" dirty="0"/>
          </a:p>
          <a:p>
            <a:r>
              <a:rPr lang="en-US" sz="800" dirty="0"/>
              <a:t>Supporting seniors in going digital for life - </a:t>
            </a:r>
            <a:r>
              <a:rPr lang="en-US" sz="800" dirty="0" err="1"/>
              <a:t>Infocomm</a:t>
            </a:r>
            <a:r>
              <a:rPr lang="en-US" sz="800" dirty="0"/>
              <a:t> Media Development Authority. (n.d.). </a:t>
            </a:r>
            <a:r>
              <a:rPr lang="en-US" sz="800" dirty="0" err="1"/>
              <a:t>Infocomm</a:t>
            </a:r>
            <a:r>
              <a:rPr lang="en-US" sz="800" dirty="0"/>
              <a:t> Media Development Authority. https://www.imda.gov.sg/resources/blog/blog-articles/2021/03/supporting-seniors-in-going-digital-for-life</a:t>
            </a:r>
            <a:endParaRPr lang="en-GB" sz="800" dirty="0"/>
          </a:p>
          <a:p>
            <a:r>
              <a:rPr lang="en-US" sz="800" dirty="0"/>
              <a:t>The Active Family </a:t>
            </a:r>
            <a:r>
              <a:rPr lang="en-US" sz="800" dirty="0" err="1"/>
              <a:t>Programme</a:t>
            </a:r>
            <a:r>
              <a:rPr lang="en-US" sz="800" dirty="0"/>
              <a:t> By HPB. (n.d.). The New Age Parents. https://thenewageparents.com/active-family-programme-by-hpb/</a:t>
            </a:r>
          </a:p>
          <a:p>
            <a:r>
              <a:rPr lang="en-US" sz="800" dirty="0" err="1"/>
              <a:t>Villarba</a:t>
            </a:r>
            <a:r>
              <a:rPr lang="en-US" sz="800" dirty="0"/>
              <a:t>, J. (2023, November 8). How To Watch Friends Online From Anywhere in 2023. </a:t>
            </a:r>
            <a:r>
              <a:rPr lang="en-US" sz="800" dirty="0" err="1"/>
              <a:t>Bitcatcha</a:t>
            </a:r>
            <a:r>
              <a:rPr lang="en-US" sz="800" dirty="0"/>
              <a:t> - Web Hosting, VPN, Cloud Storage &amp; More. https://www.bitcatcha.com/blog/how-to-watch-friends-online/</a:t>
            </a:r>
          </a:p>
        </p:txBody>
      </p:sp>
    </p:spTree>
    <p:extLst>
      <p:ext uri="{BB962C8B-B14F-4D97-AF65-F5344CB8AC3E}">
        <p14:creationId xmlns:p14="http://schemas.microsoft.com/office/powerpoint/2010/main" val="3961846778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DD87-8D46-6F42-303D-BBCE5231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762" y="1445792"/>
            <a:ext cx="7708500" cy="576000"/>
          </a:xfrm>
        </p:spPr>
        <p:txBody>
          <a:bodyPr/>
          <a:lstStyle/>
          <a:p>
            <a:r>
              <a:rPr lang="en-GB" sz="4800" i="0" dirty="0"/>
              <a:t>Thank you!</a:t>
            </a:r>
          </a:p>
        </p:txBody>
      </p:sp>
      <p:grpSp>
        <p:nvGrpSpPr>
          <p:cNvPr id="7" name="Google Shape;2177;p36">
            <a:extLst>
              <a:ext uri="{FF2B5EF4-FFF2-40B4-BE49-F238E27FC236}">
                <a16:creationId xmlns:a16="http://schemas.microsoft.com/office/drawing/2014/main" id="{F1F6DCE5-F87C-41E8-E229-220A795AA6B7}"/>
              </a:ext>
            </a:extLst>
          </p:cNvPr>
          <p:cNvGrpSpPr/>
          <p:nvPr/>
        </p:nvGrpSpPr>
        <p:grpSpPr>
          <a:xfrm>
            <a:off x="3773836" y="2912930"/>
            <a:ext cx="1651085" cy="1375935"/>
            <a:chOff x="6510902" y="4343940"/>
            <a:chExt cx="413258" cy="344686"/>
          </a:xfrm>
        </p:grpSpPr>
        <p:sp>
          <p:nvSpPr>
            <p:cNvPr id="8" name="Google Shape;2178;p36">
              <a:extLst>
                <a:ext uri="{FF2B5EF4-FFF2-40B4-BE49-F238E27FC236}">
                  <a16:creationId xmlns:a16="http://schemas.microsoft.com/office/drawing/2014/main" id="{347A96FA-A7D6-6120-1307-F0DDB846598B}"/>
                </a:ext>
              </a:extLst>
            </p:cNvPr>
            <p:cNvSpPr/>
            <p:nvPr/>
          </p:nvSpPr>
          <p:spPr>
            <a:xfrm>
              <a:off x="6745035" y="4587235"/>
              <a:ext cx="179124" cy="88477"/>
            </a:xfrm>
            <a:custGeom>
              <a:avLst/>
              <a:gdLst/>
              <a:ahLst/>
              <a:cxnLst/>
              <a:rect l="l" t="t" r="r" b="b"/>
              <a:pathLst>
                <a:path w="104142" h="51440" extrusionOk="0">
                  <a:moveTo>
                    <a:pt x="0" y="1"/>
                  </a:moveTo>
                  <a:lnTo>
                    <a:pt x="0" y="51440"/>
                  </a:lnTo>
                  <a:lnTo>
                    <a:pt x="81470" y="51440"/>
                  </a:lnTo>
                  <a:cubicBezTo>
                    <a:pt x="92615" y="51440"/>
                    <a:pt x="102641" y="42390"/>
                    <a:pt x="103355" y="31293"/>
                  </a:cubicBezTo>
                  <a:cubicBezTo>
                    <a:pt x="104141" y="19552"/>
                    <a:pt x="95497" y="9526"/>
                    <a:pt x="83970" y="836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5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79;p36">
              <a:extLst>
                <a:ext uri="{FF2B5EF4-FFF2-40B4-BE49-F238E27FC236}">
                  <a16:creationId xmlns:a16="http://schemas.microsoft.com/office/drawing/2014/main" id="{9DFF9874-6433-7307-0B08-578685A9BCD5}"/>
                </a:ext>
              </a:extLst>
            </p:cNvPr>
            <p:cNvSpPr/>
            <p:nvPr/>
          </p:nvSpPr>
          <p:spPr>
            <a:xfrm>
              <a:off x="6861405" y="4599688"/>
              <a:ext cx="61812" cy="75983"/>
            </a:xfrm>
            <a:custGeom>
              <a:avLst/>
              <a:gdLst/>
              <a:ahLst/>
              <a:cxnLst/>
              <a:rect l="l" t="t" r="r" b="b"/>
              <a:pathLst>
                <a:path w="35937" h="44176" extrusionOk="0">
                  <a:moveTo>
                    <a:pt x="5287" y="0"/>
                  </a:moveTo>
                  <a:lnTo>
                    <a:pt x="5287" y="0"/>
                  </a:lnTo>
                  <a:cubicBezTo>
                    <a:pt x="15194" y="2382"/>
                    <a:pt x="22386" y="11288"/>
                    <a:pt x="22386" y="21767"/>
                  </a:cubicBezTo>
                  <a:cubicBezTo>
                    <a:pt x="22386" y="27958"/>
                    <a:pt x="19885" y="33555"/>
                    <a:pt x="15837" y="37603"/>
                  </a:cubicBezTo>
                  <a:cubicBezTo>
                    <a:pt x="11789" y="41675"/>
                    <a:pt x="6192" y="44176"/>
                    <a:pt x="0" y="44176"/>
                  </a:cubicBezTo>
                  <a:lnTo>
                    <a:pt x="14361" y="44176"/>
                  </a:lnTo>
                  <a:cubicBezTo>
                    <a:pt x="20338" y="44176"/>
                    <a:pt x="25720" y="41795"/>
                    <a:pt x="29626" y="37865"/>
                  </a:cubicBezTo>
                  <a:cubicBezTo>
                    <a:pt x="33531" y="33936"/>
                    <a:pt x="35936" y="28554"/>
                    <a:pt x="35936" y="22600"/>
                  </a:cubicBezTo>
                  <a:cubicBezTo>
                    <a:pt x="35936" y="11526"/>
                    <a:pt x="27554" y="2239"/>
                    <a:pt x="16504" y="1120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rgbClr val="433F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80;p36">
              <a:extLst>
                <a:ext uri="{FF2B5EF4-FFF2-40B4-BE49-F238E27FC236}">
                  <a16:creationId xmlns:a16="http://schemas.microsoft.com/office/drawing/2014/main" id="{B141BAE4-9994-79E4-6FB3-DF596B18A44A}"/>
                </a:ext>
              </a:extLst>
            </p:cNvPr>
            <p:cNvSpPr/>
            <p:nvPr/>
          </p:nvSpPr>
          <p:spPr>
            <a:xfrm>
              <a:off x="6725006" y="4407255"/>
              <a:ext cx="45714" cy="64679"/>
            </a:xfrm>
            <a:custGeom>
              <a:avLst/>
              <a:gdLst/>
              <a:ahLst/>
              <a:cxnLst/>
              <a:rect l="l" t="t" r="r" b="b"/>
              <a:pathLst>
                <a:path w="26578" h="37604" extrusionOk="0">
                  <a:moveTo>
                    <a:pt x="15837" y="0"/>
                  </a:moveTo>
                  <a:lnTo>
                    <a:pt x="0" y="4049"/>
                  </a:lnTo>
                  <a:lnTo>
                    <a:pt x="10764" y="37603"/>
                  </a:lnTo>
                  <a:lnTo>
                    <a:pt x="26577" y="33555"/>
                  </a:lnTo>
                  <a:lnTo>
                    <a:pt x="15837" y="0"/>
                  </a:lnTo>
                  <a:close/>
                </a:path>
              </a:pathLst>
            </a:custGeom>
            <a:solidFill>
              <a:srgbClr val="EF9F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81;p36">
              <a:extLst>
                <a:ext uri="{FF2B5EF4-FFF2-40B4-BE49-F238E27FC236}">
                  <a16:creationId xmlns:a16="http://schemas.microsoft.com/office/drawing/2014/main" id="{014AD46F-9670-ECF8-BF81-ACEE2715B1FA}"/>
                </a:ext>
              </a:extLst>
            </p:cNvPr>
            <p:cNvSpPr/>
            <p:nvPr/>
          </p:nvSpPr>
          <p:spPr>
            <a:xfrm>
              <a:off x="6697069" y="4343940"/>
              <a:ext cx="104124" cy="91385"/>
            </a:xfrm>
            <a:custGeom>
              <a:avLst/>
              <a:gdLst/>
              <a:ahLst/>
              <a:cxnLst/>
              <a:rect l="l" t="t" r="r" b="b"/>
              <a:pathLst>
                <a:path w="60537" h="53131" extrusionOk="0">
                  <a:moveTo>
                    <a:pt x="29071" y="1"/>
                  </a:moveTo>
                  <a:cubicBezTo>
                    <a:pt x="25870" y="1"/>
                    <a:pt x="22613" y="603"/>
                    <a:pt x="19457" y="1876"/>
                  </a:cubicBezTo>
                  <a:cubicBezTo>
                    <a:pt x="6335" y="7210"/>
                    <a:pt x="1" y="22142"/>
                    <a:pt x="5288" y="35311"/>
                  </a:cubicBezTo>
                  <a:cubicBezTo>
                    <a:pt x="9778" y="46410"/>
                    <a:pt x="20448" y="53131"/>
                    <a:pt x="31732" y="53131"/>
                  </a:cubicBezTo>
                  <a:cubicBezTo>
                    <a:pt x="35290" y="53131"/>
                    <a:pt x="38909" y="52463"/>
                    <a:pt x="42414" y="51052"/>
                  </a:cubicBezTo>
                  <a:lnTo>
                    <a:pt x="46725" y="49290"/>
                  </a:lnTo>
                  <a:cubicBezTo>
                    <a:pt x="56060" y="45504"/>
                    <a:pt x="60537" y="34906"/>
                    <a:pt x="56774" y="25619"/>
                  </a:cubicBezTo>
                  <a:lnTo>
                    <a:pt x="52893" y="16045"/>
                  </a:lnTo>
                  <a:cubicBezTo>
                    <a:pt x="48836" y="6068"/>
                    <a:pt x="39231" y="1"/>
                    <a:pt x="29071" y="1"/>
                  </a:cubicBez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82;p36">
              <a:extLst>
                <a:ext uri="{FF2B5EF4-FFF2-40B4-BE49-F238E27FC236}">
                  <a16:creationId xmlns:a16="http://schemas.microsoft.com/office/drawing/2014/main" id="{963F9659-BFEE-960C-C19D-810AB14802AD}"/>
                </a:ext>
              </a:extLst>
            </p:cNvPr>
            <p:cNvSpPr/>
            <p:nvPr/>
          </p:nvSpPr>
          <p:spPr>
            <a:xfrm>
              <a:off x="6718575" y="4343940"/>
              <a:ext cx="82579" cy="90720"/>
            </a:xfrm>
            <a:custGeom>
              <a:avLst/>
              <a:gdLst/>
              <a:ahLst/>
              <a:cxnLst/>
              <a:rect l="l" t="t" r="r" b="b"/>
              <a:pathLst>
                <a:path w="48011" h="52744" extrusionOk="0">
                  <a:moveTo>
                    <a:pt x="16534" y="1"/>
                  </a:moveTo>
                  <a:cubicBezTo>
                    <a:pt x="13329" y="1"/>
                    <a:pt x="10068" y="603"/>
                    <a:pt x="6906" y="1876"/>
                  </a:cubicBezTo>
                  <a:cubicBezTo>
                    <a:pt x="4311" y="2924"/>
                    <a:pt x="2025" y="4305"/>
                    <a:pt x="0" y="6019"/>
                  </a:cubicBezTo>
                  <a:cubicBezTo>
                    <a:pt x="601" y="5977"/>
                    <a:pt x="1200" y="5956"/>
                    <a:pt x="1798" y="5956"/>
                  </a:cubicBezTo>
                  <a:cubicBezTo>
                    <a:pt x="11960" y="5956"/>
                    <a:pt x="21552" y="12013"/>
                    <a:pt x="25601" y="21999"/>
                  </a:cubicBezTo>
                  <a:lnTo>
                    <a:pt x="29459" y="31572"/>
                  </a:lnTo>
                  <a:cubicBezTo>
                    <a:pt x="32602" y="39288"/>
                    <a:pt x="30054" y="47885"/>
                    <a:pt x="23815" y="52743"/>
                  </a:cubicBezTo>
                  <a:cubicBezTo>
                    <a:pt x="25863" y="52410"/>
                    <a:pt x="27887" y="51862"/>
                    <a:pt x="29887" y="51052"/>
                  </a:cubicBezTo>
                  <a:lnTo>
                    <a:pt x="34198" y="49290"/>
                  </a:lnTo>
                  <a:cubicBezTo>
                    <a:pt x="43509" y="45551"/>
                    <a:pt x="48010" y="34954"/>
                    <a:pt x="44224" y="25619"/>
                  </a:cubicBezTo>
                  <a:lnTo>
                    <a:pt x="40366" y="16045"/>
                  </a:lnTo>
                  <a:cubicBezTo>
                    <a:pt x="36310" y="6068"/>
                    <a:pt x="26705" y="1"/>
                    <a:pt x="16534" y="1"/>
                  </a:cubicBez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83;p36">
              <a:extLst>
                <a:ext uri="{FF2B5EF4-FFF2-40B4-BE49-F238E27FC236}">
                  <a16:creationId xmlns:a16="http://schemas.microsoft.com/office/drawing/2014/main" id="{5167294F-15F2-1350-B962-381032498E58}"/>
                </a:ext>
              </a:extLst>
            </p:cNvPr>
            <p:cNvSpPr/>
            <p:nvPr/>
          </p:nvSpPr>
          <p:spPr>
            <a:xfrm>
              <a:off x="6663686" y="4443259"/>
              <a:ext cx="146479" cy="217829"/>
            </a:xfrm>
            <a:custGeom>
              <a:avLst/>
              <a:gdLst/>
              <a:ahLst/>
              <a:cxnLst/>
              <a:rect l="l" t="t" r="r" b="b"/>
              <a:pathLst>
                <a:path w="85162" h="126645" extrusionOk="0">
                  <a:moveTo>
                    <a:pt x="45558" y="0"/>
                  </a:moveTo>
                  <a:cubicBezTo>
                    <a:pt x="45558" y="0"/>
                    <a:pt x="32746" y="1167"/>
                    <a:pt x="27792" y="19623"/>
                  </a:cubicBezTo>
                  <a:cubicBezTo>
                    <a:pt x="21053" y="44843"/>
                    <a:pt x="36723" y="68943"/>
                    <a:pt x="1" y="100330"/>
                  </a:cubicBezTo>
                  <a:lnTo>
                    <a:pt x="38342" y="126645"/>
                  </a:lnTo>
                  <a:cubicBezTo>
                    <a:pt x="38342" y="126645"/>
                    <a:pt x="75278" y="88566"/>
                    <a:pt x="80827" y="42271"/>
                  </a:cubicBezTo>
                  <a:cubicBezTo>
                    <a:pt x="85161" y="5906"/>
                    <a:pt x="45558" y="0"/>
                    <a:pt x="45558" y="0"/>
                  </a:cubicBezTo>
                  <a:close/>
                </a:path>
              </a:pathLst>
            </a:custGeom>
            <a:solidFill>
              <a:srgbClr val="AE6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84;p36">
              <a:extLst>
                <a:ext uri="{FF2B5EF4-FFF2-40B4-BE49-F238E27FC236}">
                  <a16:creationId xmlns:a16="http://schemas.microsoft.com/office/drawing/2014/main" id="{9F01356C-5C42-8448-16BE-12E5D8E356D4}"/>
                </a:ext>
              </a:extLst>
            </p:cNvPr>
            <p:cNvSpPr/>
            <p:nvPr/>
          </p:nvSpPr>
          <p:spPr>
            <a:xfrm>
              <a:off x="6711898" y="4443381"/>
              <a:ext cx="98267" cy="217749"/>
            </a:xfrm>
            <a:custGeom>
              <a:avLst/>
              <a:gdLst/>
              <a:ahLst/>
              <a:cxnLst/>
              <a:rect l="l" t="t" r="r" b="b"/>
              <a:pathLst>
                <a:path w="57132" h="126598" extrusionOk="0">
                  <a:moveTo>
                    <a:pt x="17576" y="1"/>
                  </a:moveTo>
                  <a:cubicBezTo>
                    <a:pt x="17576" y="1"/>
                    <a:pt x="15313" y="191"/>
                    <a:pt x="12336" y="1787"/>
                  </a:cubicBezTo>
                  <a:cubicBezTo>
                    <a:pt x="23744" y="6240"/>
                    <a:pt x="40152" y="16980"/>
                    <a:pt x="37270" y="41104"/>
                  </a:cubicBezTo>
                  <a:cubicBezTo>
                    <a:pt x="33007" y="76516"/>
                    <a:pt x="10384" y="107118"/>
                    <a:pt x="1" y="119549"/>
                  </a:cubicBezTo>
                  <a:lnTo>
                    <a:pt x="10312" y="126598"/>
                  </a:lnTo>
                  <a:cubicBezTo>
                    <a:pt x="10312" y="126598"/>
                    <a:pt x="47225" y="88519"/>
                    <a:pt x="52797" y="42224"/>
                  </a:cubicBezTo>
                  <a:cubicBezTo>
                    <a:pt x="57131" y="5835"/>
                    <a:pt x="17576" y="1"/>
                    <a:pt x="17576" y="1"/>
                  </a:cubicBezTo>
                  <a:close/>
                </a:path>
              </a:pathLst>
            </a:custGeom>
            <a:solidFill>
              <a:srgbClr val="975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85;p36">
              <a:extLst>
                <a:ext uri="{FF2B5EF4-FFF2-40B4-BE49-F238E27FC236}">
                  <a16:creationId xmlns:a16="http://schemas.microsoft.com/office/drawing/2014/main" id="{2E23B143-B7E5-A674-DA68-0D873CE3AC6A}"/>
                </a:ext>
              </a:extLst>
            </p:cNvPr>
            <p:cNvSpPr/>
            <p:nvPr/>
          </p:nvSpPr>
          <p:spPr>
            <a:xfrm>
              <a:off x="6528597" y="4541401"/>
              <a:ext cx="236142" cy="134270"/>
            </a:xfrm>
            <a:custGeom>
              <a:avLst/>
              <a:gdLst/>
              <a:ahLst/>
              <a:cxnLst/>
              <a:rect l="l" t="t" r="r" b="b"/>
              <a:pathLst>
                <a:path w="137292" h="78064" extrusionOk="0">
                  <a:moveTo>
                    <a:pt x="4502" y="0"/>
                  </a:moveTo>
                  <a:lnTo>
                    <a:pt x="1" y="2382"/>
                  </a:lnTo>
                  <a:lnTo>
                    <a:pt x="215" y="65466"/>
                  </a:lnTo>
                  <a:cubicBezTo>
                    <a:pt x="358" y="68205"/>
                    <a:pt x="1263" y="70920"/>
                    <a:pt x="2954" y="73087"/>
                  </a:cubicBezTo>
                  <a:cubicBezTo>
                    <a:pt x="5954" y="76968"/>
                    <a:pt x="9646" y="78064"/>
                    <a:pt x="15409" y="78064"/>
                  </a:cubicBezTo>
                  <a:lnTo>
                    <a:pt x="137291" y="78064"/>
                  </a:lnTo>
                  <a:cubicBezTo>
                    <a:pt x="137291" y="78064"/>
                    <a:pt x="127370" y="22676"/>
                    <a:pt x="91025" y="22676"/>
                  </a:cubicBezTo>
                  <a:cubicBezTo>
                    <a:pt x="88479" y="22676"/>
                    <a:pt x="85804" y="22948"/>
                    <a:pt x="82994" y="23529"/>
                  </a:cubicBezTo>
                  <a:cubicBezTo>
                    <a:pt x="75040" y="25196"/>
                    <a:pt x="70563" y="30959"/>
                    <a:pt x="67991" y="35698"/>
                  </a:cubicBezTo>
                  <a:cubicBezTo>
                    <a:pt x="66515" y="38437"/>
                    <a:pt x="63895" y="40342"/>
                    <a:pt x="60847" y="41009"/>
                  </a:cubicBezTo>
                  <a:lnTo>
                    <a:pt x="31055" y="47462"/>
                  </a:lnTo>
                  <a:cubicBezTo>
                    <a:pt x="30874" y="47502"/>
                    <a:pt x="30697" y="47521"/>
                    <a:pt x="30524" y="47521"/>
                  </a:cubicBezTo>
                  <a:cubicBezTo>
                    <a:pt x="29030" y="47521"/>
                    <a:pt x="27879" y="46120"/>
                    <a:pt x="28221" y="44605"/>
                  </a:cubicBezTo>
                  <a:cubicBezTo>
                    <a:pt x="30912" y="32674"/>
                    <a:pt x="26625" y="14503"/>
                    <a:pt x="22648" y="3311"/>
                  </a:cubicBezTo>
                  <a:cubicBezTo>
                    <a:pt x="22529" y="3025"/>
                    <a:pt x="22458" y="2691"/>
                    <a:pt x="22339" y="2382"/>
                  </a:cubicBezTo>
                  <a:lnTo>
                    <a:pt x="17361" y="0"/>
                  </a:lnTo>
                  <a:close/>
                </a:path>
              </a:pathLst>
            </a:custGeom>
            <a:solidFill>
              <a:srgbClr val="685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86;p36">
              <a:extLst>
                <a:ext uri="{FF2B5EF4-FFF2-40B4-BE49-F238E27FC236}">
                  <a16:creationId xmlns:a16="http://schemas.microsoft.com/office/drawing/2014/main" id="{7BD7E2E9-16AD-CB0D-CADD-BE8411BE4EAA}"/>
                </a:ext>
              </a:extLst>
            </p:cNvPr>
            <p:cNvSpPr/>
            <p:nvPr/>
          </p:nvSpPr>
          <p:spPr>
            <a:xfrm>
              <a:off x="6646156" y="4580484"/>
              <a:ext cx="118584" cy="95187"/>
            </a:xfrm>
            <a:custGeom>
              <a:avLst/>
              <a:gdLst/>
              <a:ahLst/>
              <a:cxnLst/>
              <a:rect l="l" t="t" r="r" b="b"/>
              <a:pathLst>
                <a:path w="68944" h="55341" extrusionOk="0">
                  <a:moveTo>
                    <a:pt x="22663" y="0"/>
                  </a:moveTo>
                  <a:cubicBezTo>
                    <a:pt x="20114" y="0"/>
                    <a:pt x="17436" y="272"/>
                    <a:pt x="14622" y="854"/>
                  </a:cubicBezTo>
                  <a:cubicBezTo>
                    <a:pt x="7026" y="2449"/>
                    <a:pt x="2620" y="7736"/>
                    <a:pt x="0" y="12332"/>
                  </a:cubicBezTo>
                  <a:cubicBezTo>
                    <a:pt x="1477" y="11618"/>
                    <a:pt x="3049" y="11022"/>
                    <a:pt x="4835" y="10665"/>
                  </a:cubicBezTo>
                  <a:cubicBezTo>
                    <a:pt x="7666" y="10075"/>
                    <a:pt x="10361" y="9799"/>
                    <a:pt x="12924" y="9799"/>
                  </a:cubicBezTo>
                  <a:cubicBezTo>
                    <a:pt x="39503" y="9799"/>
                    <a:pt x="51944" y="39464"/>
                    <a:pt x="56679" y="55341"/>
                  </a:cubicBezTo>
                  <a:lnTo>
                    <a:pt x="68943" y="55341"/>
                  </a:lnTo>
                  <a:cubicBezTo>
                    <a:pt x="68943" y="55341"/>
                    <a:pt x="59023" y="0"/>
                    <a:pt x="22663" y="0"/>
                  </a:cubicBezTo>
                  <a:close/>
                </a:path>
              </a:pathLst>
            </a:custGeom>
            <a:solidFill>
              <a:srgbClr val="5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87;p36">
              <a:extLst>
                <a:ext uri="{FF2B5EF4-FFF2-40B4-BE49-F238E27FC236}">
                  <a16:creationId xmlns:a16="http://schemas.microsoft.com/office/drawing/2014/main" id="{92565662-ABBD-E4E1-81A6-D33CABCD7F6D}"/>
                </a:ext>
              </a:extLst>
            </p:cNvPr>
            <p:cNvSpPr/>
            <p:nvPr/>
          </p:nvSpPr>
          <p:spPr>
            <a:xfrm>
              <a:off x="6527491" y="4469421"/>
              <a:ext cx="39202" cy="75955"/>
            </a:xfrm>
            <a:custGeom>
              <a:avLst/>
              <a:gdLst/>
              <a:ahLst/>
              <a:cxnLst/>
              <a:rect l="l" t="t" r="r" b="b"/>
              <a:pathLst>
                <a:path w="22792" h="44160" extrusionOk="0">
                  <a:moveTo>
                    <a:pt x="8777" y="1"/>
                  </a:moveTo>
                  <a:cubicBezTo>
                    <a:pt x="8641" y="1"/>
                    <a:pt x="8501" y="3"/>
                    <a:pt x="8360" y="8"/>
                  </a:cubicBezTo>
                  <a:cubicBezTo>
                    <a:pt x="977" y="270"/>
                    <a:pt x="1" y="4866"/>
                    <a:pt x="382" y="12248"/>
                  </a:cubicBezTo>
                  <a:lnTo>
                    <a:pt x="477" y="44136"/>
                  </a:lnTo>
                  <a:lnTo>
                    <a:pt x="22783" y="44136"/>
                  </a:lnTo>
                  <a:cubicBezTo>
                    <a:pt x="18146" y="30351"/>
                    <a:pt x="16814" y="12748"/>
                    <a:pt x="16814" y="12748"/>
                  </a:cubicBezTo>
                  <a:cubicBezTo>
                    <a:pt x="16440" y="5722"/>
                    <a:pt x="15541" y="1"/>
                    <a:pt x="8777" y="1"/>
                  </a:cubicBezTo>
                  <a:close/>
                  <a:moveTo>
                    <a:pt x="22783" y="44136"/>
                  </a:moveTo>
                  <a:lnTo>
                    <a:pt x="22783" y="44136"/>
                  </a:lnTo>
                  <a:cubicBezTo>
                    <a:pt x="22786" y="44144"/>
                    <a:pt x="22789" y="44152"/>
                    <a:pt x="22791" y="44159"/>
                  </a:cubicBezTo>
                  <a:lnTo>
                    <a:pt x="22791" y="44136"/>
                  </a:ln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8;p36">
              <a:extLst>
                <a:ext uri="{FF2B5EF4-FFF2-40B4-BE49-F238E27FC236}">
                  <a16:creationId xmlns:a16="http://schemas.microsoft.com/office/drawing/2014/main" id="{BB9B86CD-0D5E-0875-D461-A4A0C6AAC8D2}"/>
                </a:ext>
              </a:extLst>
            </p:cNvPr>
            <p:cNvSpPr/>
            <p:nvPr/>
          </p:nvSpPr>
          <p:spPr>
            <a:xfrm>
              <a:off x="6510902" y="4405918"/>
              <a:ext cx="82333" cy="104418"/>
            </a:xfrm>
            <a:custGeom>
              <a:avLst/>
              <a:gdLst/>
              <a:ahLst/>
              <a:cxnLst/>
              <a:rect l="l" t="t" r="r" b="b"/>
              <a:pathLst>
                <a:path w="47868" h="60708" extrusionOk="0">
                  <a:moveTo>
                    <a:pt x="10030" y="0"/>
                  </a:moveTo>
                  <a:cubicBezTo>
                    <a:pt x="9902" y="0"/>
                    <a:pt x="9774" y="5"/>
                    <a:pt x="9646" y="15"/>
                  </a:cubicBezTo>
                  <a:cubicBezTo>
                    <a:pt x="7240" y="230"/>
                    <a:pt x="1" y="3588"/>
                    <a:pt x="4788" y="16233"/>
                  </a:cubicBezTo>
                  <a:cubicBezTo>
                    <a:pt x="8788" y="26711"/>
                    <a:pt x="10527" y="35475"/>
                    <a:pt x="10908" y="40285"/>
                  </a:cubicBezTo>
                  <a:cubicBezTo>
                    <a:pt x="11027" y="41691"/>
                    <a:pt x="12051" y="42810"/>
                    <a:pt x="13385" y="43143"/>
                  </a:cubicBezTo>
                  <a:lnTo>
                    <a:pt x="15885" y="43739"/>
                  </a:lnTo>
                  <a:cubicBezTo>
                    <a:pt x="18862" y="44453"/>
                    <a:pt x="21267" y="46620"/>
                    <a:pt x="22267" y="49502"/>
                  </a:cubicBezTo>
                  <a:lnTo>
                    <a:pt x="25363" y="58527"/>
                  </a:lnTo>
                  <a:cubicBezTo>
                    <a:pt x="25833" y="59906"/>
                    <a:pt x="27108" y="60708"/>
                    <a:pt x="28427" y="60708"/>
                  </a:cubicBezTo>
                  <a:cubicBezTo>
                    <a:pt x="29112" y="60708"/>
                    <a:pt x="29809" y="60492"/>
                    <a:pt x="30412" y="60028"/>
                  </a:cubicBezTo>
                  <a:lnTo>
                    <a:pt x="44796" y="48811"/>
                  </a:lnTo>
                  <a:cubicBezTo>
                    <a:pt x="47415" y="46787"/>
                    <a:pt x="47868" y="43024"/>
                    <a:pt x="45844" y="40428"/>
                  </a:cubicBezTo>
                  <a:lnTo>
                    <a:pt x="23220" y="11446"/>
                  </a:lnTo>
                  <a:cubicBezTo>
                    <a:pt x="18914" y="5937"/>
                    <a:pt x="14474" y="0"/>
                    <a:pt x="10030" y="0"/>
                  </a:cubicBez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9;p36">
              <a:extLst>
                <a:ext uri="{FF2B5EF4-FFF2-40B4-BE49-F238E27FC236}">
                  <a16:creationId xmlns:a16="http://schemas.microsoft.com/office/drawing/2014/main" id="{FC03936E-EE7B-0785-AABA-D0A4B5A1AB78}"/>
                </a:ext>
              </a:extLst>
            </p:cNvPr>
            <p:cNvSpPr/>
            <p:nvPr/>
          </p:nvSpPr>
          <p:spPr>
            <a:xfrm>
              <a:off x="6516636" y="4405918"/>
              <a:ext cx="76640" cy="92885"/>
            </a:xfrm>
            <a:custGeom>
              <a:avLst/>
              <a:gdLst/>
              <a:ahLst/>
              <a:cxnLst/>
              <a:rect l="l" t="t" r="r" b="b"/>
              <a:pathLst>
                <a:path w="44558" h="54003" extrusionOk="0">
                  <a:moveTo>
                    <a:pt x="6721" y="0"/>
                  </a:moveTo>
                  <a:cubicBezTo>
                    <a:pt x="6593" y="0"/>
                    <a:pt x="6464" y="5"/>
                    <a:pt x="6336" y="15"/>
                  </a:cubicBezTo>
                  <a:cubicBezTo>
                    <a:pt x="4669" y="134"/>
                    <a:pt x="739" y="1801"/>
                    <a:pt x="1" y="6922"/>
                  </a:cubicBezTo>
                  <a:cubicBezTo>
                    <a:pt x="4026" y="7922"/>
                    <a:pt x="7979" y="13232"/>
                    <a:pt x="11837" y="18210"/>
                  </a:cubicBezTo>
                  <a:lnTo>
                    <a:pt x="34460" y="47192"/>
                  </a:lnTo>
                  <a:cubicBezTo>
                    <a:pt x="36056" y="49216"/>
                    <a:pt x="36104" y="51931"/>
                    <a:pt x="34818" y="54003"/>
                  </a:cubicBezTo>
                  <a:lnTo>
                    <a:pt x="41486" y="48811"/>
                  </a:lnTo>
                  <a:cubicBezTo>
                    <a:pt x="44081" y="46787"/>
                    <a:pt x="44558" y="43024"/>
                    <a:pt x="42534" y="40428"/>
                  </a:cubicBezTo>
                  <a:lnTo>
                    <a:pt x="19910" y="11446"/>
                  </a:lnTo>
                  <a:cubicBezTo>
                    <a:pt x="15604" y="5937"/>
                    <a:pt x="11186" y="0"/>
                    <a:pt x="6721" y="0"/>
                  </a:cubicBezTo>
                  <a:close/>
                </a:path>
              </a:pathLst>
            </a:custGeom>
            <a:solidFill>
              <a:srgbClr val="E1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90;p36">
              <a:extLst>
                <a:ext uri="{FF2B5EF4-FFF2-40B4-BE49-F238E27FC236}">
                  <a16:creationId xmlns:a16="http://schemas.microsoft.com/office/drawing/2014/main" id="{E66C95AD-083D-7893-9300-10BCD68C7BF9}"/>
                </a:ext>
              </a:extLst>
            </p:cNvPr>
            <p:cNvSpPr/>
            <p:nvPr/>
          </p:nvSpPr>
          <p:spPr>
            <a:xfrm>
              <a:off x="6753269" y="4612870"/>
              <a:ext cx="137383" cy="34498"/>
            </a:xfrm>
            <a:custGeom>
              <a:avLst/>
              <a:gdLst/>
              <a:ahLst/>
              <a:cxnLst/>
              <a:rect l="l" t="t" r="r" b="b"/>
              <a:pathLst>
                <a:path w="79874" h="20057" extrusionOk="0">
                  <a:moveTo>
                    <a:pt x="63790" y="0"/>
                  </a:moveTo>
                  <a:cubicBezTo>
                    <a:pt x="49633" y="0"/>
                    <a:pt x="33739" y="5284"/>
                    <a:pt x="29840" y="6649"/>
                  </a:cubicBezTo>
                  <a:cubicBezTo>
                    <a:pt x="23100" y="9030"/>
                    <a:pt x="9407" y="12007"/>
                    <a:pt x="3310" y="12936"/>
                  </a:cubicBezTo>
                  <a:cubicBezTo>
                    <a:pt x="1358" y="13221"/>
                    <a:pt x="0" y="15079"/>
                    <a:pt x="310" y="17008"/>
                  </a:cubicBezTo>
                  <a:cubicBezTo>
                    <a:pt x="572" y="18770"/>
                    <a:pt x="2096" y="20056"/>
                    <a:pt x="3810" y="20056"/>
                  </a:cubicBezTo>
                  <a:cubicBezTo>
                    <a:pt x="4001" y="20056"/>
                    <a:pt x="4168" y="20009"/>
                    <a:pt x="4358" y="19961"/>
                  </a:cubicBezTo>
                  <a:cubicBezTo>
                    <a:pt x="10907" y="18937"/>
                    <a:pt x="24982" y="15889"/>
                    <a:pt x="32197" y="13341"/>
                  </a:cubicBezTo>
                  <a:cubicBezTo>
                    <a:pt x="41559" y="10046"/>
                    <a:pt x="53791" y="7073"/>
                    <a:pt x="63670" y="7073"/>
                  </a:cubicBezTo>
                  <a:cubicBezTo>
                    <a:pt x="67788" y="7073"/>
                    <a:pt x="71498" y="7590"/>
                    <a:pt x="74420" y="8816"/>
                  </a:cubicBezTo>
                  <a:cubicBezTo>
                    <a:pt x="74883" y="9014"/>
                    <a:pt x="75360" y="9108"/>
                    <a:pt x="75828" y="9108"/>
                  </a:cubicBezTo>
                  <a:cubicBezTo>
                    <a:pt x="77217" y="9108"/>
                    <a:pt x="78524" y="8282"/>
                    <a:pt x="79112" y="6911"/>
                  </a:cubicBezTo>
                  <a:cubicBezTo>
                    <a:pt x="79874" y="5101"/>
                    <a:pt x="79017" y="3029"/>
                    <a:pt x="77207" y="2243"/>
                  </a:cubicBezTo>
                  <a:cubicBezTo>
                    <a:pt x="73310" y="624"/>
                    <a:pt x="68652" y="0"/>
                    <a:pt x="63790" y="0"/>
                  </a:cubicBezTo>
                  <a:close/>
                </a:path>
              </a:pathLst>
            </a:custGeom>
            <a:solidFill>
              <a:srgbClr val="433F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91;p36">
              <a:extLst>
                <a:ext uri="{FF2B5EF4-FFF2-40B4-BE49-F238E27FC236}">
                  <a16:creationId xmlns:a16="http://schemas.microsoft.com/office/drawing/2014/main" id="{1E154F26-32EC-1531-8286-76460973B937}"/>
                </a:ext>
              </a:extLst>
            </p:cNvPr>
            <p:cNvSpPr/>
            <p:nvPr/>
          </p:nvSpPr>
          <p:spPr>
            <a:xfrm>
              <a:off x="6728733" y="4636429"/>
              <a:ext cx="78318" cy="39283"/>
            </a:xfrm>
            <a:custGeom>
              <a:avLst/>
              <a:gdLst/>
              <a:ahLst/>
              <a:cxnLst/>
              <a:rect l="l" t="t" r="r" b="b"/>
              <a:pathLst>
                <a:path w="45534" h="22839" extrusionOk="0">
                  <a:moveTo>
                    <a:pt x="45534" y="1"/>
                  </a:moveTo>
                  <a:cubicBezTo>
                    <a:pt x="31602" y="4978"/>
                    <a:pt x="13003" y="6407"/>
                    <a:pt x="13003" y="6407"/>
                  </a:cubicBezTo>
                  <a:cubicBezTo>
                    <a:pt x="5811" y="6788"/>
                    <a:pt x="0" y="7717"/>
                    <a:pt x="262" y="14861"/>
                  </a:cubicBezTo>
                  <a:cubicBezTo>
                    <a:pt x="524" y="22243"/>
                    <a:pt x="4835" y="22839"/>
                    <a:pt x="12479" y="22839"/>
                  </a:cubicBezTo>
                  <a:lnTo>
                    <a:pt x="45534" y="22839"/>
                  </a:lnTo>
                  <a:lnTo>
                    <a:pt x="45534" y="1"/>
                  </a:ln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2;p36">
              <a:extLst>
                <a:ext uri="{FF2B5EF4-FFF2-40B4-BE49-F238E27FC236}">
                  <a16:creationId xmlns:a16="http://schemas.microsoft.com/office/drawing/2014/main" id="{C25B5549-5C72-762D-EDC7-EC241A8254A8}"/>
                </a:ext>
              </a:extLst>
            </p:cNvPr>
            <p:cNvSpPr/>
            <p:nvPr/>
          </p:nvSpPr>
          <p:spPr>
            <a:xfrm>
              <a:off x="6787225" y="4636512"/>
              <a:ext cx="19868" cy="39201"/>
            </a:xfrm>
            <a:custGeom>
              <a:avLst/>
              <a:gdLst/>
              <a:ahLst/>
              <a:cxnLst/>
              <a:rect l="l" t="t" r="r" b="b"/>
              <a:pathLst>
                <a:path w="11551" h="22791" extrusionOk="0">
                  <a:moveTo>
                    <a:pt x="11550" y="0"/>
                  </a:moveTo>
                  <a:cubicBezTo>
                    <a:pt x="11455" y="0"/>
                    <a:pt x="11384" y="24"/>
                    <a:pt x="11312" y="48"/>
                  </a:cubicBezTo>
                  <a:cubicBezTo>
                    <a:pt x="7716" y="1310"/>
                    <a:pt x="3811" y="2334"/>
                    <a:pt x="0" y="3168"/>
                  </a:cubicBezTo>
                  <a:lnTo>
                    <a:pt x="0" y="22791"/>
                  </a:lnTo>
                  <a:lnTo>
                    <a:pt x="11550" y="22791"/>
                  </a:lnTo>
                  <a:lnTo>
                    <a:pt x="11550" y="0"/>
                  </a:ln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93;p36">
              <a:extLst>
                <a:ext uri="{FF2B5EF4-FFF2-40B4-BE49-F238E27FC236}">
                  <a16:creationId xmlns:a16="http://schemas.microsoft.com/office/drawing/2014/main" id="{6EA251F2-6BED-823F-1B4A-2F286D08EBC7}"/>
                </a:ext>
              </a:extLst>
            </p:cNvPr>
            <p:cNvSpPr/>
            <p:nvPr/>
          </p:nvSpPr>
          <p:spPr>
            <a:xfrm>
              <a:off x="6664670" y="4613006"/>
              <a:ext cx="106172" cy="75560"/>
            </a:xfrm>
            <a:custGeom>
              <a:avLst/>
              <a:gdLst/>
              <a:ahLst/>
              <a:cxnLst/>
              <a:rect l="l" t="t" r="r" b="b"/>
              <a:pathLst>
                <a:path w="61728" h="43930" extrusionOk="0">
                  <a:moveTo>
                    <a:pt x="44447" y="1"/>
                  </a:moveTo>
                  <a:cubicBezTo>
                    <a:pt x="43161" y="1"/>
                    <a:pt x="41865" y="420"/>
                    <a:pt x="40771" y="1283"/>
                  </a:cubicBezTo>
                  <a:lnTo>
                    <a:pt x="11765" y="23907"/>
                  </a:lnTo>
                  <a:cubicBezTo>
                    <a:pt x="6121" y="28336"/>
                    <a:pt x="0" y="32885"/>
                    <a:pt x="334" y="37457"/>
                  </a:cubicBezTo>
                  <a:cubicBezTo>
                    <a:pt x="497" y="39303"/>
                    <a:pt x="2476" y="43929"/>
                    <a:pt x="8981" y="43929"/>
                  </a:cubicBezTo>
                  <a:cubicBezTo>
                    <a:pt x="11033" y="43929"/>
                    <a:pt x="13537" y="43469"/>
                    <a:pt x="16575" y="42315"/>
                  </a:cubicBezTo>
                  <a:cubicBezTo>
                    <a:pt x="27054" y="38338"/>
                    <a:pt x="35794" y="36600"/>
                    <a:pt x="40628" y="36195"/>
                  </a:cubicBezTo>
                  <a:cubicBezTo>
                    <a:pt x="42009" y="36076"/>
                    <a:pt x="43152" y="35052"/>
                    <a:pt x="43486" y="33718"/>
                  </a:cubicBezTo>
                  <a:lnTo>
                    <a:pt x="44081" y="31218"/>
                  </a:lnTo>
                  <a:cubicBezTo>
                    <a:pt x="44795" y="28241"/>
                    <a:pt x="46963" y="25836"/>
                    <a:pt x="49844" y="24859"/>
                  </a:cubicBezTo>
                  <a:lnTo>
                    <a:pt x="58870" y="21763"/>
                  </a:lnTo>
                  <a:cubicBezTo>
                    <a:pt x="60942" y="21049"/>
                    <a:pt x="61728" y="18453"/>
                    <a:pt x="60346" y="16691"/>
                  </a:cubicBezTo>
                  <a:lnTo>
                    <a:pt x="49130" y="2307"/>
                  </a:lnTo>
                  <a:cubicBezTo>
                    <a:pt x="47958" y="791"/>
                    <a:pt x="46213" y="1"/>
                    <a:pt x="44447" y="1"/>
                  </a:cubicBez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94;p36">
              <a:extLst>
                <a:ext uri="{FF2B5EF4-FFF2-40B4-BE49-F238E27FC236}">
                  <a16:creationId xmlns:a16="http://schemas.microsoft.com/office/drawing/2014/main" id="{3F85D81D-6D1D-5BF5-8CA0-C8898271606B}"/>
                </a:ext>
              </a:extLst>
            </p:cNvPr>
            <p:cNvSpPr/>
            <p:nvPr/>
          </p:nvSpPr>
          <p:spPr>
            <a:xfrm>
              <a:off x="6665079" y="4627335"/>
              <a:ext cx="105763" cy="61290"/>
            </a:xfrm>
            <a:custGeom>
              <a:avLst/>
              <a:gdLst/>
              <a:ahLst/>
              <a:cxnLst/>
              <a:rect l="l" t="t" r="r" b="b"/>
              <a:pathLst>
                <a:path w="61490" h="35634" extrusionOk="0">
                  <a:moveTo>
                    <a:pt x="53583" y="1"/>
                  </a:moveTo>
                  <a:lnTo>
                    <a:pt x="53583" y="1"/>
                  </a:lnTo>
                  <a:cubicBezTo>
                    <a:pt x="53821" y="1477"/>
                    <a:pt x="52988" y="3025"/>
                    <a:pt x="51440" y="3573"/>
                  </a:cubicBezTo>
                  <a:lnTo>
                    <a:pt x="42414" y="6669"/>
                  </a:lnTo>
                  <a:cubicBezTo>
                    <a:pt x="39533" y="7669"/>
                    <a:pt x="37342" y="10051"/>
                    <a:pt x="36627" y="13027"/>
                  </a:cubicBezTo>
                  <a:lnTo>
                    <a:pt x="36032" y="15528"/>
                  </a:lnTo>
                  <a:cubicBezTo>
                    <a:pt x="35722" y="16885"/>
                    <a:pt x="34555" y="17886"/>
                    <a:pt x="33174" y="18005"/>
                  </a:cubicBezTo>
                  <a:cubicBezTo>
                    <a:pt x="28364" y="18457"/>
                    <a:pt x="19600" y="20172"/>
                    <a:pt x="9098" y="24173"/>
                  </a:cubicBezTo>
                  <a:cubicBezTo>
                    <a:pt x="6060" y="25301"/>
                    <a:pt x="3536" y="25757"/>
                    <a:pt x="1490" y="25757"/>
                  </a:cubicBezTo>
                  <a:cubicBezTo>
                    <a:pt x="1291" y="25757"/>
                    <a:pt x="1096" y="25753"/>
                    <a:pt x="906" y="25744"/>
                  </a:cubicBezTo>
                  <a:cubicBezTo>
                    <a:pt x="310" y="26887"/>
                    <a:pt x="1" y="28007"/>
                    <a:pt x="72" y="29174"/>
                  </a:cubicBezTo>
                  <a:cubicBezTo>
                    <a:pt x="235" y="31004"/>
                    <a:pt x="2218" y="35633"/>
                    <a:pt x="8739" y="35633"/>
                  </a:cubicBezTo>
                  <a:cubicBezTo>
                    <a:pt x="10788" y="35633"/>
                    <a:pt x="13285" y="35176"/>
                    <a:pt x="16313" y="34032"/>
                  </a:cubicBezTo>
                  <a:cubicBezTo>
                    <a:pt x="26816" y="30031"/>
                    <a:pt x="35556" y="28316"/>
                    <a:pt x="40390" y="27864"/>
                  </a:cubicBezTo>
                  <a:cubicBezTo>
                    <a:pt x="41795" y="27745"/>
                    <a:pt x="42914" y="26721"/>
                    <a:pt x="43248" y="25387"/>
                  </a:cubicBezTo>
                  <a:lnTo>
                    <a:pt x="43843" y="22887"/>
                  </a:lnTo>
                  <a:cubicBezTo>
                    <a:pt x="44557" y="19910"/>
                    <a:pt x="46725" y="17505"/>
                    <a:pt x="49606" y="16528"/>
                  </a:cubicBezTo>
                  <a:lnTo>
                    <a:pt x="58632" y="13385"/>
                  </a:lnTo>
                  <a:cubicBezTo>
                    <a:pt x="60728" y="12646"/>
                    <a:pt x="61490" y="10098"/>
                    <a:pt x="60132" y="8384"/>
                  </a:cubicBezTo>
                  <a:lnTo>
                    <a:pt x="53583" y="1"/>
                  </a:lnTo>
                  <a:close/>
                </a:path>
              </a:pathLst>
            </a:custGeom>
            <a:solidFill>
              <a:srgbClr val="E1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95;p36">
              <a:extLst>
                <a:ext uri="{FF2B5EF4-FFF2-40B4-BE49-F238E27FC236}">
                  <a16:creationId xmlns:a16="http://schemas.microsoft.com/office/drawing/2014/main" id="{610BE709-5398-79D0-2F7D-5F2DFF7507DD}"/>
                </a:ext>
              </a:extLst>
            </p:cNvPr>
            <p:cNvSpPr/>
            <p:nvPr/>
          </p:nvSpPr>
          <p:spPr>
            <a:xfrm>
              <a:off x="6615435" y="4375374"/>
              <a:ext cx="156759" cy="116215"/>
            </a:xfrm>
            <a:custGeom>
              <a:avLst/>
              <a:gdLst/>
              <a:ahLst/>
              <a:cxnLst/>
              <a:rect l="l" t="t" r="r" b="b"/>
              <a:pathLst>
                <a:path w="91139" h="67567" extrusionOk="0">
                  <a:moveTo>
                    <a:pt x="22823" y="1"/>
                  </a:moveTo>
                  <a:cubicBezTo>
                    <a:pt x="20283" y="1"/>
                    <a:pt x="17736" y="675"/>
                    <a:pt x="15456" y="2032"/>
                  </a:cubicBezTo>
                  <a:lnTo>
                    <a:pt x="381" y="12439"/>
                  </a:lnTo>
                  <a:lnTo>
                    <a:pt x="0" y="16583"/>
                  </a:lnTo>
                  <a:lnTo>
                    <a:pt x="12122" y="30204"/>
                  </a:lnTo>
                  <a:lnTo>
                    <a:pt x="16409" y="30514"/>
                  </a:lnTo>
                  <a:lnTo>
                    <a:pt x="22386" y="27061"/>
                  </a:lnTo>
                  <a:cubicBezTo>
                    <a:pt x="22760" y="26854"/>
                    <a:pt x="23172" y="26753"/>
                    <a:pt x="23580" y="26753"/>
                  </a:cubicBezTo>
                  <a:cubicBezTo>
                    <a:pt x="24160" y="26753"/>
                    <a:pt x="24735" y="26956"/>
                    <a:pt x="25196" y="27347"/>
                  </a:cubicBezTo>
                  <a:lnTo>
                    <a:pt x="66157" y="64711"/>
                  </a:lnTo>
                  <a:cubicBezTo>
                    <a:pt x="68747" y="66637"/>
                    <a:pt x="71770" y="67566"/>
                    <a:pt x="74767" y="67566"/>
                  </a:cubicBezTo>
                  <a:cubicBezTo>
                    <a:pt x="79181" y="67566"/>
                    <a:pt x="83539" y="65550"/>
                    <a:pt x="86376" y="61735"/>
                  </a:cubicBezTo>
                  <a:cubicBezTo>
                    <a:pt x="91138" y="55329"/>
                    <a:pt x="89781" y="46279"/>
                    <a:pt x="83399" y="41516"/>
                  </a:cubicBezTo>
                  <a:lnTo>
                    <a:pt x="31412" y="2866"/>
                  </a:lnTo>
                  <a:cubicBezTo>
                    <a:pt x="28872" y="961"/>
                    <a:pt x="25853" y="1"/>
                    <a:pt x="22823" y="1"/>
                  </a:cubicBezTo>
                  <a:close/>
                </a:path>
              </a:pathLst>
            </a:custGeom>
            <a:solidFill>
              <a:srgbClr val="BC83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96;p36">
              <a:extLst>
                <a:ext uri="{FF2B5EF4-FFF2-40B4-BE49-F238E27FC236}">
                  <a16:creationId xmlns:a16="http://schemas.microsoft.com/office/drawing/2014/main" id="{06603560-E2E6-94AC-5D49-90FE7A51E4D7}"/>
                </a:ext>
              </a:extLst>
            </p:cNvPr>
            <p:cNvSpPr/>
            <p:nvPr/>
          </p:nvSpPr>
          <p:spPr>
            <a:xfrm>
              <a:off x="6628214" y="4375460"/>
              <a:ext cx="143979" cy="116052"/>
            </a:xfrm>
            <a:custGeom>
              <a:avLst/>
              <a:gdLst/>
              <a:ahLst/>
              <a:cxnLst/>
              <a:rect l="l" t="t" r="r" b="b"/>
              <a:pathLst>
                <a:path w="83709" h="67472" extrusionOk="0">
                  <a:moveTo>
                    <a:pt x="15377" y="0"/>
                  </a:moveTo>
                  <a:cubicBezTo>
                    <a:pt x="12843" y="0"/>
                    <a:pt x="10299" y="664"/>
                    <a:pt x="8026" y="2006"/>
                  </a:cubicBezTo>
                  <a:lnTo>
                    <a:pt x="1" y="7578"/>
                  </a:lnTo>
                  <a:cubicBezTo>
                    <a:pt x="1517" y="7057"/>
                    <a:pt x="3097" y="6797"/>
                    <a:pt x="4675" y="6797"/>
                  </a:cubicBezTo>
                  <a:cubicBezTo>
                    <a:pt x="7706" y="6797"/>
                    <a:pt x="10728" y="7755"/>
                    <a:pt x="13265" y="9650"/>
                  </a:cubicBezTo>
                  <a:lnTo>
                    <a:pt x="65252" y="48325"/>
                  </a:lnTo>
                  <a:cubicBezTo>
                    <a:pt x="71277" y="52826"/>
                    <a:pt x="72801" y="61161"/>
                    <a:pt x="68920" y="67472"/>
                  </a:cubicBezTo>
                  <a:cubicBezTo>
                    <a:pt x="72778" y="67043"/>
                    <a:pt x="76445" y="65090"/>
                    <a:pt x="78946" y="61709"/>
                  </a:cubicBezTo>
                  <a:cubicBezTo>
                    <a:pt x="83708" y="55326"/>
                    <a:pt x="82351" y="46301"/>
                    <a:pt x="75969" y="41514"/>
                  </a:cubicBezTo>
                  <a:lnTo>
                    <a:pt x="23982" y="2839"/>
                  </a:lnTo>
                  <a:cubicBezTo>
                    <a:pt x="21449" y="956"/>
                    <a:pt x="18419" y="0"/>
                    <a:pt x="15377" y="0"/>
                  </a:cubicBezTo>
                  <a:close/>
                </a:path>
              </a:pathLst>
            </a:custGeom>
            <a:solidFill>
              <a:srgbClr val="AE6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97;p36">
              <a:extLst>
                <a:ext uri="{FF2B5EF4-FFF2-40B4-BE49-F238E27FC236}">
                  <a16:creationId xmlns:a16="http://schemas.microsoft.com/office/drawing/2014/main" id="{CA31D764-2BA1-B663-1E1F-25A0BEC9D8D0}"/>
                </a:ext>
              </a:extLst>
            </p:cNvPr>
            <p:cNvSpPr/>
            <p:nvPr/>
          </p:nvSpPr>
          <p:spPr>
            <a:xfrm>
              <a:off x="6553092" y="4396809"/>
              <a:ext cx="90484" cy="69003"/>
            </a:xfrm>
            <a:custGeom>
              <a:avLst/>
              <a:gdLst/>
              <a:ahLst/>
              <a:cxnLst/>
              <a:rect l="l" t="t" r="r" b="b"/>
              <a:pathLst>
                <a:path w="52607" h="40118" extrusionOk="0">
                  <a:moveTo>
                    <a:pt x="36604" y="1"/>
                  </a:moveTo>
                  <a:lnTo>
                    <a:pt x="5716" y="21362"/>
                  </a:lnTo>
                  <a:cubicBezTo>
                    <a:pt x="1334" y="24363"/>
                    <a:pt x="1" y="30221"/>
                    <a:pt x="2597" y="34865"/>
                  </a:cubicBezTo>
                  <a:cubicBezTo>
                    <a:pt x="4476" y="38223"/>
                    <a:pt x="7971" y="40117"/>
                    <a:pt x="11567" y="40117"/>
                  </a:cubicBezTo>
                  <a:cubicBezTo>
                    <a:pt x="13301" y="40117"/>
                    <a:pt x="15059" y="39677"/>
                    <a:pt x="16671" y="38747"/>
                  </a:cubicBezTo>
                  <a:lnTo>
                    <a:pt x="52607" y="18052"/>
                  </a:lnTo>
                  <a:cubicBezTo>
                    <a:pt x="47296" y="12027"/>
                    <a:pt x="41962" y="6026"/>
                    <a:pt x="36604" y="1"/>
                  </a:cubicBez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98;p36">
              <a:extLst>
                <a:ext uri="{FF2B5EF4-FFF2-40B4-BE49-F238E27FC236}">
                  <a16:creationId xmlns:a16="http://schemas.microsoft.com/office/drawing/2014/main" id="{A9415072-2F4B-7442-326F-5E739968073F}"/>
                </a:ext>
              </a:extLst>
            </p:cNvPr>
            <p:cNvSpPr/>
            <p:nvPr/>
          </p:nvSpPr>
          <p:spPr>
            <a:xfrm>
              <a:off x="6597944" y="4396809"/>
              <a:ext cx="45714" cy="42192"/>
            </a:xfrm>
            <a:custGeom>
              <a:avLst/>
              <a:gdLst/>
              <a:ahLst/>
              <a:cxnLst/>
              <a:rect l="l" t="t" r="r" b="b"/>
              <a:pathLst>
                <a:path w="26578" h="24530" extrusionOk="0">
                  <a:moveTo>
                    <a:pt x="10574" y="1"/>
                  </a:moveTo>
                  <a:lnTo>
                    <a:pt x="1" y="7312"/>
                  </a:lnTo>
                  <a:cubicBezTo>
                    <a:pt x="5097" y="13051"/>
                    <a:pt x="10217" y="18790"/>
                    <a:pt x="15290" y="24530"/>
                  </a:cubicBezTo>
                  <a:lnTo>
                    <a:pt x="26578" y="18052"/>
                  </a:lnTo>
                  <a:cubicBezTo>
                    <a:pt x="21219" y="12027"/>
                    <a:pt x="15885" y="6026"/>
                    <a:pt x="10574" y="1"/>
                  </a:cubicBez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62;p16">
            <a:extLst>
              <a:ext uri="{FF2B5EF4-FFF2-40B4-BE49-F238E27FC236}">
                <a16:creationId xmlns:a16="http://schemas.microsoft.com/office/drawing/2014/main" id="{A89A51B8-2D69-BAC8-5A7C-080769989D7C}"/>
              </a:ext>
            </a:extLst>
          </p:cNvPr>
          <p:cNvGrpSpPr/>
          <p:nvPr/>
        </p:nvGrpSpPr>
        <p:grpSpPr>
          <a:xfrm flipH="1">
            <a:off x="1209024" y="2764434"/>
            <a:ext cx="1610212" cy="1475162"/>
            <a:chOff x="2214307" y="3668731"/>
            <a:chExt cx="415960" cy="381061"/>
          </a:xfrm>
        </p:grpSpPr>
        <p:sp>
          <p:nvSpPr>
            <p:cNvPr id="30" name="Google Shape;163;p16">
              <a:extLst>
                <a:ext uri="{FF2B5EF4-FFF2-40B4-BE49-F238E27FC236}">
                  <a16:creationId xmlns:a16="http://schemas.microsoft.com/office/drawing/2014/main" id="{F56C20FE-CA2A-316B-F788-6E5DE87CFA1A}"/>
                </a:ext>
              </a:extLst>
            </p:cNvPr>
            <p:cNvSpPr/>
            <p:nvPr/>
          </p:nvSpPr>
          <p:spPr>
            <a:xfrm>
              <a:off x="2363079" y="3770480"/>
              <a:ext cx="71272" cy="196926"/>
            </a:xfrm>
            <a:custGeom>
              <a:avLst/>
              <a:gdLst/>
              <a:ahLst/>
              <a:cxnLst/>
              <a:rect l="l" t="t" r="r" b="b"/>
              <a:pathLst>
                <a:path w="41437" h="114492" extrusionOk="0">
                  <a:moveTo>
                    <a:pt x="28220" y="0"/>
                  </a:moveTo>
                  <a:lnTo>
                    <a:pt x="18218" y="834"/>
                  </a:lnTo>
                  <a:lnTo>
                    <a:pt x="14836" y="3525"/>
                  </a:lnTo>
                  <a:cubicBezTo>
                    <a:pt x="12812" y="12765"/>
                    <a:pt x="10764" y="29364"/>
                    <a:pt x="14931" y="37365"/>
                  </a:cubicBezTo>
                  <a:cubicBezTo>
                    <a:pt x="16027" y="39532"/>
                    <a:pt x="17432" y="41676"/>
                    <a:pt x="18908" y="43700"/>
                  </a:cubicBezTo>
                  <a:cubicBezTo>
                    <a:pt x="19361" y="44319"/>
                    <a:pt x="19480" y="45129"/>
                    <a:pt x="19242" y="45843"/>
                  </a:cubicBezTo>
                  <a:lnTo>
                    <a:pt x="3643" y="93377"/>
                  </a:lnTo>
                  <a:cubicBezTo>
                    <a:pt x="0" y="104104"/>
                    <a:pt x="8759" y="114491"/>
                    <a:pt x="20696" y="114491"/>
                  </a:cubicBezTo>
                  <a:cubicBezTo>
                    <a:pt x="21399" y="114491"/>
                    <a:pt x="22114" y="114455"/>
                    <a:pt x="22838" y="114381"/>
                  </a:cubicBezTo>
                  <a:lnTo>
                    <a:pt x="41437" y="112476"/>
                  </a:lnTo>
                  <a:lnTo>
                    <a:pt x="39603" y="46438"/>
                  </a:lnTo>
                  <a:cubicBezTo>
                    <a:pt x="39556" y="45438"/>
                    <a:pt x="39436" y="44414"/>
                    <a:pt x="39294" y="43414"/>
                  </a:cubicBezTo>
                  <a:lnTo>
                    <a:pt x="32721" y="2001"/>
                  </a:lnTo>
                  <a:lnTo>
                    <a:pt x="28220" y="0"/>
                  </a:lnTo>
                  <a:close/>
                </a:path>
              </a:pathLst>
            </a:custGeom>
            <a:solidFill>
              <a:srgbClr val="3E5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4;p16">
              <a:extLst>
                <a:ext uri="{FF2B5EF4-FFF2-40B4-BE49-F238E27FC236}">
                  <a16:creationId xmlns:a16="http://schemas.microsoft.com/office/drawing/2014/main" id="{750D0263-A7C5-ACF9-4B98-A72CC6673168}"/>
                </a:ext>
              </a:extLst>
            </p:cNvPr>
            <p:cNvSpPr/>
            <p:nvPr/>
          </p:nvSpPr>
          <p:spPr>
            <a:xfrm>
              <a:off x="2398304" y="3773920"/>
              <a:ext cx="36046" cy="192148"/>
            </a:xfrm>
            <a:custGeom>
              <a:avLst/>
              <a:gdLst/>
              <a:ahLst/>
              <a:cxnLst/>
              <a:rect l="l" t="t" r="r" b="b"/>
              <a:pathLst>
                <a:path w="20957" h="111714" extrusionOk="0">
                  <a:moveTo>
                    <a:pt x="12265" y="1"/>
                  </a:moveTo>
                  <a:lnTo>
                    <a:pt x="0" y="1049"/>
                  </a:lnTo>
                  <a:lnTo>
                    <a:pt x="6740" y="43319"/>
                  </a:lnTo>
                  <a:cubicBezTo>
                    <a:pt x="6883" y="44319"/>
                    <a:pt x="6978" y="45343"/>
                    <a:pt x="7002" y="46344"/>
                  </a:cubicBezTo>
                  <a:lnTo>
                    <a:pt x="8835" y="111714"/>
                  </a:lnTo>
                  <a:lnTo>
                    <a:pt x="20957" y="110476"/>
                  </a:lnTo>
                  <a:lnTo>
                    <a:pt x="19123" y="44438"/>
                  </a:lnTo>
                  <a:cubicBezTo>
                    <a:pt x="19076" y="43391"/>
                    <a:pt x="19004" y="42390"/>
                    <a:pt x="18837" y="41414"/>
                  </a:cubicBezTo>
                  <a:lnTo>
                    <a:pt x="12265" y="1"/>
                  </a:lnTo>
                  <a:close/>
                </a:path>
              </a:pathLst>
            </a:custGeom>
            <a:solidFill>
              <a:srgbClr val="335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5;p16">
              <a:extLst>
                <a:ext uri="{FF2B5EF4-FFF2-40B4-BE49-F238E27FC236}">
                  <a16:creationId xmlns:a16="http://schemas.microsoft.com/office/drawing/2014/main" id="{71D90F3F-0A59-8C1F-4A5C-9BE21405D45B}"/>
                </a:ext>
              </a:extLst>
            </p:cNvPr>
            <p:cNvSpPr/>
            <p:nvPr/>
          </p:nvSpPr>
          <p:spPr>
            <a:xfrm>
              <a:off x="2388636" y="3718826"/>
              <a:ext cx="30764" cy="57635"/>
            </a:xfrm>
            <a:custGeom>
              <a:avLst/>
              <a:gdLst/>
              <a:ahLst/>
              <a:cxnLst/>
              <a:rect l="l" t="t" r="r" b="b"/>
              <a:pathLst>
                <a:path w="17886" h="33509" extrusionOk="0">
                  <a:moveTo>
                    <a:pt x="7868" y="1"/>
                  </a:moveTo>
                  <a:cubicBezTo>
                    <a:pt x="7402" y="1"/>
                    <a:pt x="6900" y="32"/>
                    <a:pt x="6359" y="97"/>
                  </a:cubicBezTo>
                  <a:cubicBezTo>
                    <a:pt x="739" y="764"/>
                    <a:pt x="692" y="4931"/>
                    <a:pt x="1215" y="10027"/>
                  </a:cubicBezTo>
                  <a:cubicBezTo>
                    <a:pt x="1215" y="10027"/>
                    <a:pt x="2240" y="23149"/>
                    <a:pt x="1" y="33508"/>
                  </a:cubicBezTo>
                  <a:lnTo>
                    <a:pt x="17886" y="32008"/>
                  </a:lnTo>
                  <a:lnTo>
                    <a:pt x="14028" y="7741"/>
                  </a:lnTo>
                  <a:cubicBezTo>
                    <a:pt x="13531" y="2990"/>
                    <a:pt x="12407" y="1"/>
                    <a:pt x="7868" y="1"/>
                  </a:cubicBezTo>
                  <a:close/>
                </a:path>
              </a:pathLst>
            </a:custGeom>
            <a:solidFill>
              <a:srgbClr val="C86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6;p16">
              <a:extLst>
                <a:ext uri="{FF2B5EF4-FFF2-40B4-BE49-F238E27FC236}">
                  <a16:creationId xmlns:a16="http://schemas.microsoft.com/office/drawing/2014/main" id="{0DAD0616-4389-70B3-FCDE-9DB662D48052}"/>
                </a:ext>
              </a:extLst>
            </p:cNvPr>
            <p:cNvSpPr/>
            <p:nvPr/>
          </p:nvSpPr>
          <p:spPr>
            <a:xfrm>
              <a:off x="2390480" y="3718826"/>
              <a:ext cx="28920" cy="56815"/>
            </a:xfrm>
            <a:custGeom>
              <a:avLst/>
              <a:gdLst/>
              <a:ahLst/>
              <a:cxnLst/>
              <a:rect l="l" t="t" r="r" b="b"/>
              <a:pathLst>
                <a:path w="16814" h="33032" extrusionOk="0">
                  <a:moveTo>
                    <a:pt x="6796" y="1"/>
                  </a:moveTo>
                  <a:cubicBezTo>
                    <a:pt x="6330" y="1"/>
                    <a:pt x="5828" y="32"/>
                    <a:pt x="5287" y="97"/>
                  </a:cubicBezTo>
                  <a:cubicBezTo>
                    <a:pt x="1525" y="525"/>
                    <a:pt x="263" y="2597"/>
                    <a:pt x="1" y="5407"/>
                  </a:cubicBezTo>
                  <a:cubicBezTo>
                    <a:pt x="405" y="6574"/>
                    <a:pt x="644" y="8003"/>
                    <a:pt x="834" y="9646"/>
                  </a:cubicBezTo>
                  <a:lnTo>
                    <a:pt x="4549" y="33032"/>
                  </a:lnTo>
                  <a:lnTo>
                    <a:pt x="16814" y="32008"/>
                  </a:lnTo>
                  <a:lnTo>
                    <a:pt x="12956" y="7741"/>
                  </a:lnTo>
                  <a:cubicBezTo>
                    <a:pt x="12459" y="2990"/>
                    <a:pt x="11335" y="1"/>
                    <a:pt x="6796" y="1"/>
                  </a:cubicBezTo>
                  <a:close/>
                </a:path>
              </a:pathLst>
            </a:custGeom>
            <a:solidFill>
              <a:srgbClr val="BA5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7;p16">
              <a:extLst>
                <a:ext uri="{FF2B5EF4-FFF2-40B4-BE49-F238E27FC236}">
                  <a16:creationId xmlns:a16="http://schemas.microsoft.com/office/drawing/2014/main" id="{1FC3568B-8EBB-921D-3170-11BAAAFED113}"/>
                </a:ext>
              </a:extLst>
            </p:cNvPr>
            <p:cNvSpPr/>
            <p:nvPr/>
          </p:nvSpPr>
          <p:spPr>
            <a:xfrm>
              <a:off x="2367133" y="3668731"/>
              <a:ext cx="64801" cy="72505"/>
            </a:xfrm>
            <a:custGeom>
              <a:avLst/>
              <a:gdLst/>
              <a:ahLst/>
              <a:cxnLst/>
              <a:rect l="l" t="t" r="r" b="b"/>
              <a:pathLst>
                <a:path w="37675" h="42154" extrusionOk="0">
                  <a:moveTo>
                    <a:pt x="30321" y="0"/>
                  </a:moveTo>
                  <a:cubicBezTo>
                    <a:pt x="27215" y="0"/>
                    <a:pt x="23735" y="3726"/>
                    <a:pt x="20338" y="7146"/>
                  </a:cubicBezTo>
                  <a:lnTo>
                    <a:pt x="1667" y="26126"/>
                  </a:lnTo>
                  <a:cubicBezTo>
                    <a:pt x="0" y="27817"/>
                    <a:pt x="24" y="30555"/>
                    <a:pt x="1739" y="32222"/>
                  </a:cubicBezTo>
                  <a:lnTo>
                    <a:pt x="11122" y="41486"/>
                  </a:lnTo>
                  <a:cubicBezTo>
                    <a:pt x="11593" y="41938"/>
                    <a:pt x="12185" y="42153"/>
                    <a:pt x="12769" y="42153"/>
                  </a:cubicBezTo>
                  <a:cubicBezTo>
                    <a:pt x="13630" y="42153"/>
                    <a:pt x="14473" y="41685"/>
                    <a:pt x="14884" y="40819"/>
                  </a:cubicBezTo>
                  <a:lnTo>
                    <a:pt x="17861" y="34604"/>
                  </a:lnTo>
                  <a:cubicBezTo>
                    <a:pt x="18814" y="32603"/>
                    <a:pt x="20719" y="31222"/>
                    <a:pt x="22910" y="31008"/>
                  </a:cubicBezTo>
                  <a:lnTo>
                    <a:pt x="24767" y="30793"/>
                  </a:lnTo>
                  <a:cubicBezTo>
                    <a:pt x="25768" y="30674"/>
                    <a:pt x="26577" y="29912"/>
                    <a:pt x="26792" y="28936"/>
                  </a:cubicBezTo>
                  <a:cubicBezTo>
                    <a:pt x="27506" y="25483"/>
                    <a:pt x="29459" y="19363"/>
                    <a:pt x="33198" y="12123"/>
                  </a:cubicBezTo>
                  <a:cubicBezTo>
                    <a:pt x="37675" y="3431"/>
                    <a:pt x="32769" y="406"/>
                    <a:pt x="31054" y="73"/>
                  </a:cubicBezTo>
                  <a:cubicBezTo>
                    <a:pt x="30812" y="24"/>
                    <a:pt x="30568" y="0"/>
                    <a:pt x="30321" y="0"/>
                  </a:cubicBez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8;p16">
              <a:extLst>
                <a:ext uri="{FF2B5EF4-FFF2-40B4-BE49-F238E27FC236}">
                  <a16:creationId xmlns:a16="http://schemas.microsoft.com/office/drawing/2014/main" id="{ADB485DD-207C-A325-34B1-45307DB4193B}"/>
                </a:ext>
              </a:extLst>
            </p:cNvPr>
            <p:cNvSpPr/>
            <p:nvPr/>
          </p:nvSpPr>
          <p:spPr>
            <a:xfrm>
              <a:off x="2378234" y="3668788"/>
              <a:ext cx="53700" cy="72501"/>
            </a:xfrm>
            <a:custGeom>
              <a:avLst/>
              <a:gdLst/>
              <a:ahLst/>
              <a:cxnLst/>
              <a:rect l="l" t="t" r="r" b="b"/>
              <a:pathLst>
                <a:path w="31221" h="42152" extrusionOk="0">
                  <a:moveTo>
                    <a:pt x="23890" y="0"/>
                  </a:moveTo>
                  <a:cubicBezTo>
                    <a:pt x="23196" y="0"/>
                    <a:pt x="22494" y="179"/>
                    <a:pt x="21767" y="516"/>
                  </a:cubicBezTo>
                  <a:cubicBezTo>
                    <a:pt x="21790" y="2207"/>
                    <a:pt x="21290" y="4327"/>
                    <a:pt x="19933" y="6970"/>
                  </a:cubicBezTo>
                  <a:cubicBezTo>
                    <a:pt x="16194" y="14186"/>
                    <a:pt x="14217" y="20330"/>
                    <a:pt x="13503" y="23759"/>
                  </a:cubicBezTo>
                  <a:cubicBezTo>
                    <a:pt x="13289" y="24735"/>
                    <a:pt x="12479" y="25498"/>
                    <a:pt x="11479" y="25617"/>
                  </a:cubicBezTo>
                  <a:lnTo>
                    <a:pt x="9621" y="25807"/>
                  </a:lnTo>
                  <a:cubicBezTo>
                    <a:pt x="7430" y="26045"/>
                    <a:pt x="5525" y="27426"/>
                    <a:pt x="4572" y="29427"/>
                  </a:cubicBezTo>
                  <a:lnTo>
                    <a:pt x="1596" y="35642"/>
                  </a:lnTo>
                  <a:cubicBezTo>
                    <a:pt x="1262" y="36333"/>
                    <a:pt x="667" y="36762"/>
                    <a:pt x="0" y="36928"/>
                  </a:cubicBezTo>
                  <a:lnTo>
                    <a:pt x="4644" y="41477"/>
                  </a:lnTo>
                  <a:cubicBezTo>
                    <a:pt x="5109" y="41932"/>
                    <a:pt x="5704" y="42151"/>
                    <a:pt x="6293" y="42151"/>
                  </a:cubicBezTo>
                  <a:cubicBezTo>
                    <a:pt x="7152" y="42151"/>
                    <a:pt x="7997" y="41686"/>
                    <a:pt x="8407" y="40810"/>
                  </a:cubicBezTo>
                  <a:lnTo>
                    <a:pt x="11383" y="34595"/>
                  </a:lnTo>
                  <a:cubicBezTo>
                    <a:pt x="12336" y="32594"/>
                    <a:pt x="14241" y="31237"/>
                    <a:pt x="16432" y="30975"/>
                  </a:cubicBezTo>
                  <a:lnTo>
                    <a:pt x="18290" y="30760"/>
                  </a:lnTo>
                  <a:cubicBezTo>
                    <a:pt x="19290" y="30641"/>
                    <a:pt x="20099" y="29903"/>
                    <a:pt x="20314" y="28903"/>
                  </a:cubicBezTo>
                  <a:cubicBezTo>
                    <a:pt x="21028" y="25498"/>
                    <a:pt x="23005" y="19330"/>
                    <a:pt x="26744" y="12114"/>
                  </a:cubicBezTo>
                  <a:cubicBezTo>
                    <a:pt x="31221" y="3422"/>
                    <a:pt x="26315" y="397"/>
                    <a:pt x="24600" y="64"/>
                  </a:cubicBezTo>
                  <a:cubicBezTo>
                    <a:pt x="24364" y="21"/>
                    <a:pt x="24127" y="0"/>
                    <a:pt x="23890" y="0"/>
                  </a:cubicBezTo>
                  <a:close/>
                </a:path>
              </a:pathLst>
            </a:custGeom>
            <a:solidFill>
              <a:srgbClr val="E1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9;p16">
              <a:extLst>
                <a:ext uri="{FF2B5EF4-FFF2-40B4-BE49-F238E27FC236}">
                  <a16:creationId xmlns:a16="http://schemas.microsoft.com/office/drawing/2014/main" id="{2A48B86E-9861-583C-1E00-D2239367973D}"/>
                </a:ext>
              </a:extLst>
            </p:cNvPr>
            <p:cNvSpPr/>
            <p:nvPr/>
          </p:nvSpPr>
          <p:spPr>
            <a:xfrm>
              <a:off x="2214799" y="3895410"/>
              <a:ext cx="154014" cy="154014"/>
            </a:xfrm>
            <a:custGeom>
              <a:avLst/>
              <a:gdLst/>
              <a:ahLst/>
              <a:cxnLst/>
              <a:rect l="l" t="t" r="r" b="b"/>
              <a:pathLst>
                <a:path w="89543" h="89543" extrusionOk="0">
                  <a:moveTo>
                    <a:pt x="44772" y="0"/>
                  </a:moveTo>
                  <a:cubicBezTo>
                    <a:pt x="20052" y="0"/>
                    <a:pt x="0" y="20052"/>
                    <a:pt x="0" y="44771"/>
                  </a:cubicBezTo>
                  <a:cubicBezTo>
                    <a:pt x="0" y="69491"/>
                    <a:pt x="20052" y="89542"/>
                    <a:pt x="44772" y="89542"/>
                  </a:cubicBezTo>
                  <a:cubicBezTo>
                    <a:pt x="69515" y="89542"/>
                    <a:pt x="89543" y="69491"/>
                    <a:pt x="89543" y="44771"/>
                  </a:cubicBezTo>
                  <a:cubicBezTo>
                    <a:pt x="89543" y="20052"/>
                    <a:pt x="69515" y="0"/>
                    <a:pt x="44772" y="0"/>
                  </a:cubicBezTo>
                  <a:close/>
                </a:path>
              </a:pathLst>
            </a:custGeom>
            <a:solidFill>
              <a:srgbClr val="FDA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;p16">
              <a:extLst>
                <a:ext uri="{FF2B5EF4-FFF2-40B4-BE49-F238E27FC236}">
                  <a16:creationId xmlns:a16="http://schemas.microsoft.com/office/drawing/2014/main" id="{5683CEBC-6041-1D9C-4F48-B361258BDDBD}"/>
                </a:ext>
              </a:extLst>
            </p:cNvPr>
            <p:cNvSpPr/>
            <p:nvPr/>
          </p:nvSpPr>
          <p:spPr>
            <a:xfrm>
              <a:off x="2277961" y="3895451"/>
              <a:ext cx="90852" cy="154012"/>
            </a:xfrm>
            <a:custGeom>
              <a:avLst/>
              <a:gdLst/>
              <a:ahLst/>
              <a:cxnLst/>
              <a:rect l="l" t="t" r="r" b="b"/>
              <a:pathLst>
                <a:path w="52821" h="89542" extrusionOk="0">
                  <a:moveTo>
                    <a:pt x="8050" y="0"/>
                  </a:moveTo>
                  <a:cubicBezTo>
                    <a:pt x="5311" y="0"/>
                    <a:pt x="2620" y="286"/>
                    <a:pt x="0" y="762"/>
                  </a:cubicBezTo>
                  <a:cubicBezTo>
                    <a:pt x="20886" y="4525"/>
                    <a:pt x="36698" y="22814"/>
                    <a:pt x="36698" y="44771"/>
                  </a:cubicBezTo>
                  <a:cubicBezTo>
                    <a:pt x="36698" y="66752"/>
                    <a:pt x="20862" y="85017"/>
                    <a:pt x="0" y="88804"/>
                  </a:cubicBezTo>
                  <a:cubicBezTo>
                    <a:pt x="2620" y="89304"/>
                    <a:pt x="5287" y="89542"/>
                    <a:pt x="8050" y="89542"/>
                  </a:cubicBezTo>
                  <a:cubicBezTo>
                    <a:pt x="32793" y="89542"/>
                    <a:pt x="52821" y="69490"/>
                    <a:pt x="52821" y="44771"/>
                  </a:cubicBezTo>
                  <a:cubicBezTo>
                    <a:pt x="52821" y="20052"/>
                    <a:pt x="32769" y="0"/>
                    <a:pt x="8050" y="0"/>
                  </a:cubicBezTo>
                  <a:close/>
                </a:path>
              </a:pathLst>
            </a:custGeom>
            <a:solidFill>
              <a:srgbClr val="FC9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1;p16">
              <a:extLst>
                <a:ext uri="{FF2B5EF4-FFF2-40B4-BE49-F238E27FC236}">
                  <a16:creationId xmlns:a16="http://schemas.microsoft.com/office/drawing/2014/main" id="{6F455082-C9EB-ED8E-0053-6D422C21F320}"/>
                </a:ext>
              </a:extLst>
            </p:cNvPr>
            <p:cNvSpPr/>
            <p:nvPr/>
          </p:nvSpPr>
          <p:spPr>
            <a:xfrm>
              <a:off x="2219223" y="3931864"/>
              <a:ext cx="113259" cy="113217"/>
            </a:xfrm>
            <a:custGeom>
              <a:avLst/>
              <a:gdLst/>
              <a:ahLst/>
              <a:cxnLst/>
              <a:rect l="l" t="t" r="r" b="b"/>
              <a:pathLst>
                <a:path w="65848" h="65824" extrusionOk="0">
                  <a:moveTo>
                    <a:pt x="4192" y="1"/>
                  </a:moveTo>
                  <a:cubicBezTo>
                    <a:pt x="2501" y="2716"/>
                    <a:pt x="1072" y="5645"/>
                    <a:pt x="0" y="8717"/>
                  </a:cubicBezTo>
                  <a:cubicBezTo>
                    <a:pt x="5478" y="21315"/>
                    <a:pt x="13360" y="32912"/>
                    <a:pt x="23124" y="42676"/>
                  </a:cubicBezTo>
                  <a:cubicBezTo>
                    <a:pt x="32888" y="52440"/>
                    <a:pt x="44533" y="60347"/>
                    <a:pt x="57107" y="65824"/>
                  </a:cubicBezTo>
                  <a:cubicBezTo>
                    <a:pt x="60179" y="64752"/>
                    <a:pt x="63109" y="63323"/>
                    <a:pt x="65847" y="61609"/>
                  </a:cubicBezTo>
                  <a:cubicBezTo>
                    <a:pt x="37389" y="51321"/>
                    <a:pt x="14503" y="28435"/>
                    <a:pt x="4192" y="1"/>
                  </a:cubicBezTo>
                  <a:close/>
                </a:path>
              </a:pathLst>
            </a:custGeom>
            <a:solidFill>
              <a:srgbClr val="FC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2;p16">
              <a:extLst>
                <a:ext uri="{FF2B5EF4-FFF2-40B4-BE49-F238E27FC236}">
                  <a16:creationId xmlns:a16="http://schemas.microsoft.com/office/drawing/2014/main" id="{276F34C0-CE79-BE8B-B02A-D91E9AC5D06F}"/>
                </a:ext>
              </a:extLst>
            </p:cNvPr>
            <p:cNvSpPr/>
            <p:nvPr/>
          </p:nvSpPr>
          <p:spPr>
            <a:xfrm>
              <a:off x="2249206" y="3902085"/>
              <a:ext cx="112890" cy="112932"/>
            </a:xfrm>
            <a:custGeom>
              <a:avLst/>
              <a:gdLst/>
              <a:ahLst/>
              <a:cxnLst/>
              <a:rect l="l" t="t" r="r" b="b"/>
              <a:pathLst>
                <a:path w="65634" h="65658" extrusionOk="0">
                  <a:moveTo>
                    <a:pt x="6526" y="1"/>
                  </a:moveTo>
                  <a:cubicBezTo>
                    <a:pt x="4239" y="1025"/>
                    <a:pt x="2048" y="2216"/>
                    <a:pt x="0" y="3597"/>
                  </a:cubicBezTo>
                  <a:cubicBezTo>
                    <a:pt x="7145" y="34246"/>
                    <a:pt x="31412" y="58513"/>
                    <a:pt x="62037" y="65657"/>
                  </a:cubicBezTo>
                  <a:cubicBezTo>
                    <a:pt x="63418" y="63609"/>
                    <a:pt x="64633" y="61442"/>
                    <a:pt x="65633" y="59132"/>
                  </a:cubicBezTo>
                  <a:cubicBezTo>
                    <a:pt x="36056" y="53059"/>
                    <a:pt x="12598" y="29602"/>
                    <a:pt x="6526" y="1"/>
                  </a:cubicBezTo>
                  <a:close/>
                </a:path>
              </a:pathLst>
            </a:custGeom>
            <a:solidFill>
              <a:srgbClr val="FC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;p16">
              <a:extLst>
                <a:ext uri="{FF2B5EF4-FFF2-40B4-BE49-F238E27FC236}">
                  <a16:creationId xmlns:a16="http://schemas.microsoft.com/office/drawing/2014/main" id="{8C6BD873-75E0-51D2-8F8E-EBE168D35C7F}"/>
                </a:ext>
              </a:extLst>
            </p:cNvPr>
            <p:cNvSpPr/>
            <p:nvPr/>
          </p:nvSpPr>
          <p:spPr>
            <a:xfrm>
              <a:off x="2287423" y="3895451"/>
              <a:ext cx="81349" cy="81390"/>
            </a:xfrm>
            <a:custGeom>
              <a:avLst/>
              <a:gdLst/>
              <a:ahLst/>
              <a:cxnLst/>
              <a:rect l="l" t="t" r="r" b="b"/>
              <a:pathLst>
                <a:path w="47296" h="47320" extrusionOk="0">
                  <a:moveTo>
                    <a:pt x="2549" y="0"/>
                  </a:moveTo>
                  <a:cubicBezTo>
                    <a:pt x="1691" y="0"/>
                    <a:pt x="834" y="0"/>
                    <a:pt x="0" y="71"/>
                  </a:cubicBezTo>
                  <a:cubicBezTo>
                    <a:pt x="4716" y="23886"/>
                    <a:pt x="23410" y="42604"/>
                    <a:pt x="47224" y="47319"/>
                  </a:cubicBezTo>
                  <a:cubicBezTo>
                    <a:pt x="47272" y="46486"/>
                    <a:pt x="47296" y="45652"/>
                    <a:pt x="47296" y="44771"/>
                  </a:cubicBezTo>
                  <a:cubicBezTo>
                    <a:pt x="47296" y="43152"/>
                    <a:pt x="47224" y="41532"/>
                    <a:pt x="47058" y="39984"/>
                  </a:cubicBezTo>
                  <a:cubicBezTo>
                    <a:pt x="27363" y="35460"/>
                    <a:pt x="11884" y="19980"/>
                    <a:pt x="7359" y="286"/>
                  </a:cubicBezTo>
                  <a:cubicBezTo>
                    <a:pt x="5763" y="95"/>
                    <a:pt x="4168" y="0"/>
                    <a:pt x="2549" y="0"/>
                  </a:cubicBezTo>
                  <a:close/>
                </a:path>
              </a:pathLst>
            </a:custGeom>
            <a:solidFill>
              <a:srgbClr val="FC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74;p16">
              <a:extLst>
                <a:ext uri="{FF2B5EF4-FFF2-40B4-BE49-F238E27FC236}">
                  <a16:creationId xmlns:a16="http://schemas.microsoft.com/office/drawing/2014/main" id="{CB8FB873-C78D-2006-BD5F-2BBFD39EF266}"/>
                </a:ext>
              </a:extLst>
            </p:cNvPr>
            <p:cNvSpPr/>
            <p:nvPr/>
          </p:nvSpPr>
          <p:spPr>
            <a:xfrm>
              <a:off x="2526921" y="4010017"/>
              <a:ext cx="48499" cy="24620"/>
            </a:xfrm>
            <a:custGeom>
              <a:avLst/>
              <a:gdLst/>
              <a:ahLst/>
              <a:cxnLst/>
              <a:rect l="l" t="t" r="r" b="b"/>
              <a:pathLst>
                <a:path w="28197" h="14314" extrusionOk="0">
                  <a:moveTo>
                    <a:pt x="1" y="1"/>
                  </a:moveTo>
                  <a:lnTo>
                    <a:pt x="1" y="14313"/>
                  </a:lnTo>
                  <a:lnTo>
                    <a:pt x="28197" y="14313"/>
                  </a:lnTo>
                  <a:lnTo>
                    <a:pt x="28197" y="1"/>
                  </a:lnTo>
                  <a:close/>
                </a:path>
              </a:pathLst>
            </a:custGeom>
            <a:solidFill>
              <a:srgbClr val="C86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5;p16">
              <a:extLst>
                <a:ext uri="{FF2B5EF4-FFF2-40B4-BE49-F238E27FC236}">
                  <a16:creationId xmlns:a16="http://schemas.microsoft.com/office/drawing/2014/main" id="{B81074FD-3ADE-84FF-0C24-A86F47156E5A}"/>
                </a:ext>
              </a:extLst>
            </p:cNvPr>
            <p:cNvSpPr/>
            <p:nvPr/>
          </p:nvSpPr>
          <p:spPr>
            <a:xfrm>
              <a:off x="2555552" y="3986998"/>
              <a:ext cx="74715" cy="62672"/>
            </a:xfrm>
            <a:custGeom>
              <a:avLst/>
              <a:gdLst/>
              <a:ahLst/>
              <a:cxnLst/>
              <a:rect l="l" t="t" r="r" b="b"/>
              <a:pathLst>
                <a:path w="43439" h="36437" extrusionOk="0">
                  <a:moveTo>
                    <a:pt x="11265" y="0"/>
                  </a:moveTo>
                  <a:cubicBezTo>
                    <a:pt x="5026" y="0"/>
                    <a:pt x="1" y="5049"/>
                    <a:pt x="1" y="11264"/>
                  </a:cubicBezTo>
                  <a:lnTo>
                    <a:pt x="1" y="16194"/>
                  </a:lnTo>
                  <a:cubicBezTo>
                    <a:pt x="1" y="27363"/>
                    <a:pt x="9050" y="36412"/>
                    <a:pt x="20219" y="36436"/>
                  </a:cubicBezTo>
                  <a:cubicBezTo>
                    <a:pt x="33484" y="36436"/>
                    <a:pt x="43439" y="22243"/>
                    <a:pt x="35747" y="8216"/>
                  </a:cubicBezTo>
                  <a:cubicBezTo>
                    <a:pt x="33246" y="3668"/>
                    <a:pt x="26864" y="0"/>
                    <a:pt x="21648" y="0"/>
                  </a:cubicBezTo>
                  <a:close/>
                </a:path>
              </a:pathLst>
            </a:custGeom>
            <a:solidFill>
              <a:srgbClr val="D58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6;p16">
              <a:extLst>
                <a:ext uri="{FF2B5EF4-FFF2-40B4-BE49-F238E27FC236}">
                  <a16:creationId xmlns:a16="http://schemas.microsoft.com/office/drawing/2014/main" id="{9B2FA2A5-8DA5-C65A-AE40-E08438FD4BB7}"/>
                </a:ext>
              </a:extLst>
            </p:cNvPr>
            <p:cNvSpPr/>
            <p:nvPr/>
          </p:nvSpPr>
          <p:spPr>
            <a:xfrm>
              <a:off x="2573657" y="3986916"/>
              <a:ext cx="48009" cy="62713"/>
            </a:xfrm>
            <a:custGeom>
              <a:avLst/>
              <a:gdLst/>
              <a:ahLst/>
              <a:cxnLst/>
              <a:rect l="l" t="t" r="r" b="b"/>
              <a:pathLst>
                <a:path w="27912" h="36461" extrusionOk="0">
                  <a:moveTo>
                    <a:pt x="2335" y="0"/>
                  </a:moveTo>
                  <a:cubicBezTo>
                    <a:pt x="1549" y="0"/>
                    <a:pt x="763" y="48"/>
                    <a:pt x="1" y="215"/>
                  </a:cubicBezTo>
                  <a:cubicBezTo>
                    <a:pt x="8741" y="1548"/>
                    <a:pt x="15433" y="9098"/>
                    <a:pt x="15433" y="18218"/>
                  </a:cubicBezTo>
                  <a:cubicBezTo>
                    <a:pt x="15433" y="23243"/>
                    <a:pt x="13409" y="27792"/>
                    <a:pt x="10098" y="31102"/>
                  </a:cubicBezTo>
                  <a:cubicBezTo>
                    <a:pt x="8193" y="33007"/>
                    <a:pt x="5883" y="34507"/>
                    <a:pt x="3287" y="35412"/>
                  </a:cubicBezTo>
                  <a:cubicBezTo>
                    <a:pt x="5312" y="36103"/>
                    <a:pt x="7455" y="36460"/>
                    <a:pt x="9693" y="36460"/>
                  </a:cubicBezTo>
                  <a:cubicBezTo>
                    <a:pt x="14718" y="36460"/>
                    <a:pt x="19267" y="34436"/>
                    <a:pt x="22577" y="31126"/>
                  </a:cubicBezTo>
                  <a:cubicBezTo>
                    <a:pt x="25887" y="27816"/>
                    <a:pt x="27912" y="23267"/>
                    <a:pt x="27912" y="18242"/>
                  </a:cubicBezTo>
                  <a:cubicBezTo>
                    <a:pt x="27912" y="8193"/>
                    <a:pt x="19743" y="24"/>
                    <a:pt x="9646" y="0"/>
                  </a:cubicBezTo>
                  <a:close/>
                </a:path>
              </a:pathLst>
            </a:custGeom>
            <a:solidFill>
              <a:srgbClr val="C86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7;p16">
              <a:extLst>
                <a:ext uri="{FF2B5EF4-FFF2-40B4-BE49-F238E27FC236}">
                  <a16:creationId xmlns:a16="http://schemas.microsoft.com/office/drawing/2014/main" id="{E05CFB43-0046-823C-8A7C-69ECCE07E406}"/>
                </a:ext>
              </a:extLst>
            </p:cNvPr>
            <p:cNvSpPr/>
            <p:nvPr/>
          </p:nvSpPr>
          <p:spPr>
            <a:xfrm>
              <a:off x="2398550" y="3957301"/>
              <a:ext cx="148156" cy="80408"/>
            </a:xfrm>
            <a:custGeom>
              <a:avLst/>
              <a:gdLst/>
              <a:ahLst/>
              <a:cxnLst/>
              <a:rect l="l" t="t" r="r" b="b"/>
              <a:pathLst>
                <a:path w="86137" h="46749" extrusionOk="0">
                  <a:moveTo>
                    <a:pt x="14027" y="1"/>
                  </a:moveTo>
                  <a:lnTo>
                    <a:pt x="0" y="21767"/>
                  </a:lnTo>
                  <a:cubicBezTo>
                    <a:pt x="0" y="21767"/>
                    <a:pt x="21862" y="23744"/>
                    <a:pt x="42676" y="46748"/>
                  </a:cubicBezTo>
                  <a:lnTo>
                    <a:pt x="79874" y="45653"/>
                  </a:lnTo>
                  <a:lnTo>
                    <a:pt x="81231" y="41771"/>
                  </a:lnTo>
                  <a:cubicBezTo>
                    <a:pt x="81255" y="41723"/>
                    <a:pt x="86137" y="20910"/>
                    <a:pt x="69467" y="13884"/>
                  </a:cubicBezTo>
                  <a:cubicBezTo>
                    <a:pt x="52797" y="6835"/>
                    <a:pt x="14027" y="1"/>
                    <a:pt x="14027" y="1"/>
                  </a:cubicBezTo>
                  <a:close/>
                </a:path>
              </a:pathLst>
            </a:custGeom>
            <a:solidFill>
              <a:srgbClr val="27E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8;p16">
              <a:extLst>
                <a:ext uri="{FF2B5EF4-FFF2-40B4-BE49-F238E27FC236}">
                  <a16:creationId xmlns:a16="http://schemas.microsoft.com/office/drawing/2014/main" id="{061718D6-B996-D750-F616-B9752FCA453A}"/>
                </a:ext>
              </a:extLst>
            </p:cNvPr>
            <p:cNvSpPr/>
            <p:nvPr/>
          </p:nvSpPr>
          <p:spPr>
            <a:xfrm>
              <a:off x="2498085" y="3974258"/>
              <a:ext cx="48621" cy="61444"/>
            </a:xfrm>
            <a:custGeom>
              <a:avLst/>
              <a:gdLst/>
              <a:ahLst/>
              <a:cxnLst/>
              <a:rect l="l" t="t" r="r" b="b"/>
              <a:pathLst>
                <a:path w="28268" h="35723" extrusionOk="0">
                  <a:moveTo>
                    <a:pt x="0" y="1"/>
                  </a:moveTo>
                  <a:cubicBezTo>
                    <a:pt x="16051" y="7264"/>
                    <a:pt x="11264" y="27626"/>
                    <a:pt x="11264" y="27626"/>
                  </a:cubicBezTo>
                  <a:lnTo>
                    <a:pt x="9931" y="31507"/>
                  </a:lnTo>
                  <a:lnTo>
                    <a:pt x="22029" y="35722"/>
                  </a:lnTo>
                  <a:lnTo>
                    <a:pt x="23386" y="31864"/>
                  </a:lnTo>
                  <a:cubicBezTo>
                    <a:pt x="23386" y="31864"/>
                    <a:pt x="28268" y="11051"/>
                    <a:pt x="11622" y="4002"/>
                  </a:cubicBezTo>
                  <a:cubicBezTo>
                    <a:pt x="8407" y="2620"/>
                    <a:pt x="4382" y="1287"/>
                    <a:pt x="0" y="1"/>
                  </a:cubicBezTo>
                  <a:close/>
                </a:path>
              </a:pathLst>
            </a:custGeom>
            <a:solidFill>
              <a:srgbClr val="26D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9;p16">
              <a:extLst>
                <a:ext uri="{FF2B5EF4-FFF2-40B4-BE49-F238E27FC236}">
                  <a16:creationId xmlns:a16="http://schemas.microsoft.com/office/drawing/2014/main" id="{AFF2ECC9-08FE-DA0E-D0DE-1784ECB17EDB}"/>
                </a:ext>
              </a:extLst>
            </p:cNvPr>
            <p:cNvSpPr/>
            <p:nvPr/>
          </p:nvSpPr>
          <p:spPr>
            <a:xfrm>
              <a:off x="2411739" y="4015220"/>
              <a:ext cx="128455" cy="34489"/>
            </a:xfrm>
            <a:custGeom>
              <a:avLst/>
              <a:gdLst/>
              <a:ahLst/>
              <a:cxnLst/>
              <a:rect l="l" t="t" r="r" b="b"/>
              <a:pathLst>
                <a:path w="74683" h="20052" extrusionOk="0">
                  <a:moveTo>
                    <a:pt x="64700" y="0"/>
                  </a:moveTo>
                  <a:cubicBezTo>
                    <a:pt x="64686" y="0"/>
                    <a:pt x="64671" y="0"/>
                    <a:pt x="64657" y="0"/>
                  </a:cubicBezTo>
                  <a:lnTo>
                    <a:pt x="64276" y="0"/>
                  </a:lnTo>
                  <a:lnTo>
                    <a:pt x="2382" y="1691"/>
                  </a:lnTo>
                  <a:lnTo>
                    <a:pt x="0" y="5954"/>
                  </a:lnTo>
                  <a:lnTo>
                    <a:pt x="0" y="16289"/>
                  </a:lnTo>
                  <a:lnTo>
                    <a:pt x="2382" y="20052"/>
                  </a:lnTo>
                  <a:lnTo>
                    <a:pt x="64657" y="20052"/>
                  </a:lnTo>
                  <a:cubicBezTo>
                    <a:pt x="70182" y="20052"/>
                    <a:pt x="74683" y="15575"/>
                    <a:pt x="74683" y="10026"/>
                  </a:cubicBezTo>
                  <a:cubicBezTo>
                    <a:pt x="74683" y="4492"/>
                    <a:pt x="70182" y="0"/>
                    <a:pt x="64700" y="0"/>
                  </a:cubicBezTo>
                  <a:close/>
                </a:path>
              </a:pathLst>
            </a:custGeom>
            <a:solidFill>
              <a:srgbClr val="23F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0;p16">
              <a:extLst>
                <a:ext uri="{FF2B5EF4-FFF2-40B4-BE49-F238E27FC236}">
                  <a16:creationId xmlns:a16="http://schemas.microsoft.com/office/drawing/2014/main" id="{23EFDFA9-8991-792F-B392-255DF7508BF9}"/>
                </a:ext>
              </a:extLst>
            </p:cNvPr>
            <p:cNvSpPr/>
            <p:nvPr/>
          </p:nvSpPr>
          <p:spPr>
            <a:xfrm>
              <a:off x="2505581" y="4015220"/>
              <a:ext cx="34655" cy="34489"/>
            </a:xfrm>
            <a:custGeom>
              <a:avLst/>
              <a:gdLst/>
              <a:ahLst/>
              <a:cxnLst/>
              <a:rect l="l" t="t" r="r" b="b"/>
              <a:pathLst>
                <a:path w="20148" h="20052" extrusionOk="0">
                  <a:moveTo>
                    <a:pt x="10189" y="0"/>
                  </a:moveTo>
                  <a:cubicBezTo>
                    <a:pt x="10174" y="0"/>
                    <a:pt x="10160" y="0"/>
                    <a:pt x="10145" y="0"/>
                  </a:cubicBezTo>
                  <a:lnTo>
                    <a:pt x="9764" y="0"/>
                  </a:lnTo>
                  <a:lnTo>
                    <a:pt x="2072" y="215"/>
                  </a:lnTo>
                  <a:cubicBezTo>
                    <a:pt x="6597" y="1167"/>
                    <a:pt x="10026" y="5168"/>
                    <a:pt x="10026" y="10026"/>
                  </a:cubicBezTo>
                  <a:cubicBezTo>
                    <a:pt x="10026" y="15575"/>
                    <a:pt x="5525" y="20052"/>
                    <a:pt x="0" y="20052"/>
                  </a:cubicBezTo>
                  <a:lnTo>
                    <a:pt x="10121" y="20052"/>
                  </a:lnTo>
                  <a:cubicBezTo>
                    <a:pt x="15646" y="20052"/>
                    <a:pt x="20147" y="15575"/>
                    <a:pt x="20147" y="10026"/>
                  </a:cubicBezTo>
                  <a:cubicBezTo>
                    <a:pt x="20147" y="4492"/>
                    <a:pt x="15646" y="0"/>
                    <a:pt x="10189" y="0"/>
                  </a:cubicBezTo>
                  <a:close/>
                </a:path>
              </a:pathLst>
            </a:custGeom>
            <a:solidFill>
              <a:srgbClr val="27E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1;p16">
              <a:extLst>
                <a:ext uri="{FF2B5EF4-FFF2-40B4-BE49-F238E27FC236}">
                  <a16:creationId xmlns:a16="http://schemas.microsoft.com/office/drawing/2014/main" id="{677C3DC1-3F71-19A7-07EC-E43F27256C52}"/>
                </a:ext>
              </a:extLst>
            </p:cNvPr>
            <p:cNvSpPr/>
            <p:nvPr/>
          </p:nvSpPr>
          <p:spPr>
            <a:xfrm>
              <a:off x="2337435" y="4018129"/>
              <a:ext cx="78279" cy="31622"/>
            </a:xfrm>
            <a:custGeom>
              <a:avLst/>
              <a:gdLst/>
              <a:ahLst/>
              <a:cxnLst/>
              <a:rect l="l" t="t" r="r" b="b"/>
              <a:pathLst>
                <a:path w="45511" h="18385" extrusionOk="0">
                  <a:moveTo>
                    <a:pt x="45487" y="0"/>
                  </a:moveTo>
                  <a:lnTo>
                    <a:pt x="8836" y="1024"/>
                  </a:lnTo>
                  <a:cubicBezTo>
                    <a:pt x="3859" y="1191"/>
                    <a:pt x="1" y="5549"/>
                    <a:pt x="549" y="10645"/>
                  </a:cubicBezTo>
                  <a:cubicBezTo>
                    <a:pt x="977" y="14932"/>
                    <a:pt x="5050" y="18385"/>
                    <a:pt x="9384" y="18385"/>
                  </a:cubicBezTo>
                  <a:lnTo>
                    <a:pt x="45510" y="18385"/>
                  </a:lnTo>
                  <a:lnTo>
                    <a:pt x="45510" y="0"/>
                  </a:lnTo>
                  <a:close/>
                </a:path>
              </a:pathLst>
            </a:custGeom>
            <a:solidFill>
              <a:srgbClr val="D58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2;p16">
              <a:extLst>
                <a:ext uri="{FF2B5EF4-FFF2-40B4-BE49-F238E27FC236}">
                  <a16:creationId xmlns:a16="http://schemas.microsoft.com/office/drawing/2014/main" id="{1BC740ED-035D-72FF-86DC-A4C99FFC7E48}"/>
                </a:ext>
              </a:extLst>
            </p:cNvPr>
            <p:cNvSpPr/>
            <p:nvPr/>
          </p:nvSpPr>
          <p:spPr>
            <a:xfrm>
              <a:off x="2396624" y="4018129"/>
              <a:ext cx="19049" cy="31663"/>
            </a:xfrm>
            <a:custGeom>
              <a:avLst/>
              <a:gdLst/>
              <a:ahLst/>
              <a:cxnLst/>
              <a:rect l="l" t="t" r="r" b="b"/>
              <a:pathLst>
                <a:path w="11075" h="18409" extrusionOk="0">
                  <a:moveTo>
                    <a:pt x="11075" y="0"/>
                  </a:moveTo>
                  <a:lnTo>
                    <a:pt x="1" y="310"/>
                  </a:lnTo>
                  <a:lnTo>
                    <a:pt x="1" y="18409"/>
                  </a:lnTo>
                  <a:lnTo>
                    <a:pt x="11075" y="18409"/>
                  </a:lnTo>
                  <a:lnTo>
                    <a:pt x="11075" y="0"/>
                  </a:lnTo>
                  <a:close/>
                </a:path>
              </a:pathLst>
            </a:custGeom>
            <a:solidFill>
              <a:srgbClr val="C86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3;p16">
              <a:extLst>
                <a:ext uri="{FF2B5EF4-FFF2-40B4-BE49-F238E27FC236}">
                  <a16:creationId xmlns:a16="http://schemas.microsoft.com/office/drawing/2014/main" id="{1C209532-0D95-04EF-7792-7E825EC4D8D8}"/>
                </a:ext>
              </a:extLst>
            </p:cNvPr>
            <p:cNvSpPr/>
            <p:nvPr/>
          </p:nvSpPr>
          <p:spPr>
            <a:xfrm>
              <a:off x="2272799" y="3837900"/>
              <a:ext cx="164828" cy="159552"/>
            </a:xfrm>
            <a:custGeom>
              <a:avLst/>
              <a:gdLst/>
              <a:ahLst/>
              <a:cxnLst/>
              <a:rect l="l" t="t" r="r" b="b"/>
              <a:pathLst>
                <a:path w="95830" h="92763" extrusionOk="0">
                  <a:moveTo>
                    <a:pt x="12813" y="1"/>
                  </a:moveTo>
                  <a:lnTo>
                    <a:pt x="7431" y="644"/>
                  </a:lnTo>
                  <a:lnTo>
                    <a:pt x="644" y="7431"/>
                  </a:lnTo>
                  <a:lnTo>
                    <a:pt x="1" y="12813"/>
                  </a:lnTo>
                  <a:cubicBezTo>
                    <a:pt x="5121" y="20791"/>
                    <a:pt x="15409" y="33984"/>
                    <a:pt x="24006" y="36675"/>
                  </a:cubicBezTo>
                  <a:cubicBezTo>
                    <a:pt x="26316" y="37437"/>
                    <a:pt x="28864" y="37961"/>
                    <a:pt x="31317" y="38342"/>
                  </a:cubicBezTo>
                  <a:cubicBezTo>
                    <a:pt x="32079" y="38461"/>
                    <a:pt x="32698" y="38937"/>
                    <a:pt x="33055" y="39628"/>
                  </a:cubicBezTo>
                  <a:lnTo>
                    <a:pt x="55631" y="84280"/>
                  </a:lnTo>
                  <a:cubicBezTo>
                    <a:pt x="58386" y="89901"/>
                    <a:pt x="63776" y="92763"/>
                    <a:pt x="69469" y="92763"/>
                  </a:cubicBezTo>
                  <a:cubicBezTo>
                    <a:pt x="74654" y="92763"/>
                    <a:pt x="80091" y="90390"/>
                    <a:pt x="84018" y="85566"/>
                  </a:cubicBezTo>
                  <a:lnTo>
                    <a:pt x="95830" y="71063"/>
                  </a:lnTo>
                  <a:lnTo>
                    <a:pt x="47844" y="25673"/>
                  </a:lnTo>
                  <a:cubicBezTo>
                    <a:pt x="47106" y="24982"/>
                    <a:pt x="46344" y="24339"/>
                    <a:pt x="45510" y="23744"/>
                  </a:cubicBezTo>
                  <a:lnTo>
                    <a:pt x="12813" y="1"/>
                  </a:lnTo>
                  <a:close/>
                </a:path>
              </a:pathLst>
            </a:custGeom>
            <a:solidFill>
              <a:srgbClr val="6D81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4;p16">
              <a:extLst>
                <a:ext uri="{FF2B5EF4-FFF2-40B4-BE49-F238E27FC236}">
                  <a16:creationId xmlns:a16="http://schemas.microsoft.com/office/drawing/2014/main" id="{6E8735DD-D939-7EBE-3CE2-2E39CC246D89}"/>
                </a:ext>
              </a:extLst>
            </p:cNvPr>
            <p:cNvSpPr/>
            <p:nvPr/>
          </p:nvSpPr>
          <p:spPr>
            <a:xfrm>
              <a:off x="2279640" y="3837983"/>
              <a:ext cx="157987" cy="138448"/>
            </a:xfrm>
            <a:custGeom>
              <a:avLst/>
              <a:gdLst/>
              <a:ahLst/>
              <a:cxnLst/>
              <a:rect l="l" t="t" r="r" b="b"/>
              <a:pathLst>
                <a:path w="91853" h="80493" extrusionOk="0">
                  <a:moveTo>
                    <a:pt x="8764" y="0"/>
                  </a:moveTo>
                  <a:lnTo>
                    <a:pt x="1" y="8764"/>
                  </a:lnTo>
                  <a:lnTo>
                    <a:pt x="34246" y="33626"/>
                  </a:lnTo>
                  <a:cubicBezTo>
                    <a:pt x="35079" y="34222"/>
                    <a:pt x="35865" y="34889"/>
                    <a:pt x="36603" y="35555"/>
                  </a:cubicBezTo>
                  <a:lnTo>
                    <a:pt x="84137" y="80493"/>
                  </a:lnTo>
                  <a:lnTo>
                    <a:pt x="91853" y="71015"/>
                  </a:lnTo>
                  <a:lnTo>
                    <a:pt x="43819" y="25649"/>
                  </a:lnTo>
                  <a:cubicBezTo>
                    <a:pt x="43057" y="24958"/>
                    <a:pt x="42295" y="24315"/>
                    <a:pt x="41462" y="23720"/>
                  </a:cubicBezTo>
                  <a:lnTo>
                    <a:pt x="8764" y="0"/>
                  </a:lnTo>
                  <a:close/>
                </a:path>
              </a:pathLst>
            </a:custGeom>
            <a:solidFill>
              <a:srgbClr val="516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5;p16">
              <a:extLst>
                <a:ext uri="{FF2B5EF4-FFF2-40B4-BE49-F238E27FC236}">
                  <a16:creationId xmlns:a16="http://schemas.microsoft.com/office/drawing/2014/main" id="{8DA37AB3-A41F-403F-085F-44CD2EC7AA9C}"/>
                </a:ext>
              </a:extLst>
            </p:cNvPr>
            <p:cNvSpPr/>
            <p:nvPr/>
          </p:nvSpPr>
          <p:spPr>
            <a:xfrm>
              <a:off x="2233805" y="3806416"/>
              <a:ext cx="61032" cy="53564"/>
            </a:xfrm>
            <a:custGeom>
              <a:avLst/>
              <a:gdLst/>
              <a:ahLst/>
              <a:cxnLst/>
              <a:rect l="l" t="t" r="r" b="b"/>
              <a:pathLst>
                <a:path w="35484" h="31142" extrusionOk="0">
                  <a:moveTo>
                    <a:pt x="8330" y="1"/>
                  </a:moveTo>
                  <a:cubicBezTo>
                    <a:pt x="6732" y="1"/>
                    <a:pt x="5169" y="875"/>
                    <a:pt x="3501" y="2993"/>
                  </a:cubicBezTo>
                  <a:cubicBezTo>
                    <a:pt x="0" y="7446"/>
                    <a:pt x="2953" y="10423"/>
                    <a:pt x="6906" y="13662"/>
                  </a:cubicBezTo>
                  <a:cubicBezTo>
                    <a:pt x="6906" y="13662"/>
                    <a:pt x="16908" y="22211"/>
                    <a:pt x="22648" y="31142"/>
                  </a:cubicBezTo>
                  <a:lnTo>
                    <a:pt x="35484" y="18306"/>
                  </a:lnTo>
                  <a:lnTo>
                    <a:pt x="14313" y="2993"/>
                  </a:lnTo>
                  <a:cubicBezTo>
                    <a:pt x="12117" y="1196"/>
                    <a:pt x="10199" y="1"/>
                    <a:pt x="8330" y="1"/>
                  </a:cubicBezTo>
                  <a:close/>
                </a:path>
              </a:pathLst>
            </a:custGeom>
            <a:solidFill>
              <a:srgbClr val="D58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6;p16">
              <a:extLst>
                <a:ext uri="{FF2B5EF4-FFF2-40B4-BE49-F238E27FC236}">
                  <a16:creationId xmlns:a16="http://schemas.microsoft.com/office/drawing/2014/main" id="{59AE67C2-4AE4-CA1F-AE91-F087AF4819C8}"/>
                </a:ext>
              </a:extLst>
            </p:cNvPr>
            <p:cNvSpPr/>
            <p:nvPr/>
          </p:nvSpPr>
          <p:spPr>
            <a:xfrm>
              <a:off x="2235813" y="3806383"/>
              <a:ext cx="58984" cy="46634"/>
            </a:xfrm>
            <a:custGeom>
              <a:avLst/>
              <a:gdLst/>
              <a:ahLst/>
              <a:cxnLst/>
              <a:rect l="l" t="t" r="r" b="b"/>
              <a:pathLst>
                <a:path w="34293" h="27113" extrusionOk="0">
                  <a:moveTo>
                    <a:pt x="7146" y="0"/>
                  </a:moveTo>
                  <a:cubicBezTo>
                    <a:pt x="5553" y="0"/>
                    <a:pt x="3996" y="865"/>
                    <a:pt x="2334" y="2965"/>
                  </a:cubicBezTo>
                  <a:cubicBezTo>
                    <a:pt x="0" y="5965"/>
                    <a:pt x="524" y="8299"/>
                    <a:pt x="2382" y="10514"/>
                  </a:cubicBezTo>
                  <a:cubicBezTo>
                    <a:pt x="3501" y="11038"/>
                    <a:pt x="4692" y="11871"/>
                    <a:pt x="5954" y="12919"/>
                  </a:cubicBezTo>
                  <a:lnTo>
                    <a:pt x="25505" y="27112"/>
                  </a:lnTo>
                  <a:lnTo>
                    <a:pt x="34293" y="18325"/>
                  </a:lnTo>
                  <a:lnTo>
                    <a:pt x="13146" y="2988"/>
                  </a:lnTo>
                  <a:cubicBezTo>
                    <a:pt x="10944" y="1198"/>
                    <a:pt x="9020" y="0"/>
                    <a:pt x="7146" y="0"/>
                  </a:cubicBezTo>
                  <a:close/>
                </a:path>
              </a:pathLst>
            </a:custGeom>
            <a:solidFill>
              <a:srgbClr val="C86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7;p16">
              <a:extLst>
                <a:ext uri="{FF2B5EF4-FFF2-40B4-BE49-F238E27FC236}">
                  <a16:creationId xmlns:a16="http://schemas.microsoft.com/office/drawing/2014/main" id="{6861B035-DEB3-EA45-1B55-4E3D6B0BBBE8}"/>
                </a:ext>
              </a:extLst>
            </p:cNvPr>
            <p:cNvSpPr/>
            <p:nvPr/>
          </p:nvSpPr>
          <p:spPr>
            <a:xfrm>
              <a:off x="2214307" y="3760081"/>
              <a:ext cx="35556" cy="75979"/>
            </a:xfrm>
            <a:custGeom>
              <a:avLst/>
              <a:gdLst/>
              <a:ahLst/>
              <a:cxnLst/>
              <a:rect l="l" t="t" r="r" b="b"/>
              <a:pathLst>
                <a:path w="20672" h="44174" extrusionOk="0">
                  <a:moveTo>
                    <a:pt x="5334" y="0"/>
                  </a:moveTo>
                  <a:cubicBezTo>
                    <a:pt x="4185" y="0"/>
                    <a:pt x="3245" y="364"/>
                    <a:pt x="2763" y="688"/>
                  </a:cubicBezTo>
                  <a:cubicBezTo>
                    <a:pt x="0" y="2546"/>
                    <a:pt x="167" y="8071"/>
                    <a:pt x="191" y="13286"/>
                  </a:cubicBezTo>
                  <a:lnTo>
                    <a:pt x="405" y="39887"/>
                  </a:lnTo>
                  <a:cubicBezTo>
                    <a:pt x="429" y="42240"/>
                    <a:pt x="2336" y="44174"/>
                    <a:pt x="4678" y="44174"/>
                  </a:cubicBezTo>
                  <a:cubicBezTo>
                    <a:pt x="4706" y="44174"/>
                    <a:pt x="4735" y="44174"/>
                    <a:pt x="4763" y="44173"/>
                  </a:cubicBezTo>
                  <a:lnTo>
                    <a:pt x="17957" y="44102"/>
                  </a:lnTo>
                  <a:cubicBezTo>
                    <a:pt x="19552" y="44102"/>
                    <a:pt x="20671" y="42482"/>
                    <a:pt x="20148" y="40958"/>
                  </a:cubicBezTo>
                  <a:lnTo>
                    <a:pt x="17861" y="34457"/>
                  </a:lnTo>
                  <a:cubicBezTo>
                    <a:pt x="17099" y="32361"/>
                    <a:pt x="17504" y="30051"/>
                    <a:pt x="18862" y="28313"/>
                  </a:cubicBezTo>
                  <a:lnTo>
                    <a:pt x="20005" y="26860"/>
                  </a:lnTo>
                  <a:cubicBezTo>
                    <a:pt x="20624" y="26050"/>
                    <a:pt x="20671" y="24979"/>
                    <a:pt x="20124" y="24121"/>
                  </a:cubicBezTo>
                  <a:cubicBezTo>
                    <a:pt x="18219" y="21169"/>
                    <a:pt x="15266" y="15429"/>
                    <a:pt x="12789" y="7690"/>
                  </a:cubicBezTo>
                  <a:cubicBezTo>
                    <a:pt x="10801" y="1471"/>
                    <a:pt x="7644" y="0"/>
                    <a:pt x="5334" y="0"/>
                  </a:cubicBez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8;p16">
              <a:extLst>
                <a:ext uri="{FF2B5EF4-FFF2-40B4-BE49-F238E27FC236}">
                  <a16:creationId xmlns:a16="http://schemas.microsoft.com/office/drawing/2014/main" id="{496CA825-D87F-2B32-66AB-9CA501B65775}"/>
                </a:ext>
              </a:extLst>
            </p:cNvPr>
            <p:cNvSpPr/>
            <p:nvPr/>
          </p:nvSpPr>
          <p:spPr>
            <a:xfrm>
              <a:off x="2216397" y="3760235"/>
              <a:ext cx="33712" cy="75905"/>
            </a:xfrm>
            <a:custGeom>
              <a:avLst/>
              <a:gdLst/>
              <a:ahLst/>
              <a:cxnLst/>
              <a:rect l="l" t="t" r="r" b="b"/>
              <a:pathLst>
                <a:path w="19600" h="44131" extrusionOk="0">
                  <a:moveTo>
                    <a:pt x="4247" y="0"/>
                  </a:moveTo>
                  <a:cubicBezTo>
                    <a:pt x="3096" y="0"/>
                    <a:pt x="2159" y="368"/>
                    <a:pt x="1691" y="693"/>
                  </a:cubicBezTo>
                  <a:cubicBezTo>
                    <a:pt x="929" y="1194"/>
                    <a:pt x="381" y="2003"/>
                    <a:pt x="0" y="2980"/>
                  </a:cubicBezTo>
                  <a:cubicBezTo>
                    <a:pt x="1191" y="4170"/>
                    <a:pt x="2358" y="6028"/>
                    <a:pt x="3239" y="8838"/>
                  </a:cubicBezTo>
                  <a:cubicBezTo>
                    <a:pt x="5716" y="16578"/>
                    <a:pt x="8669" y="22293"/>
                    <a:pt x="10574" y="25246"/>
                  </a:cubicBezTo>
                  <a:cubicBezTo>
                    <a:pt x="11145" y="26103"/>
                    <a:pt x="11074" y="27223"/>
                    <a:pt x="10455" y="27985"/>
                  </a:cubicBezTo>
                  <a:lnTo>
                    <a:pt x="9312" y="29437"/>
                  </a:lnTo>
                  <a:cubicBezTo>
                    <a:pt x="7954" y="31176"/>
                    <a:pt x="7573" y="33486"/>
                    <a:pt x="8311" y="35581"/>
                  </a:cubicBezTo>
                  <a:lnTo>
                    <a:pt x="10597" y="42107"/>
                  </a:lnTo>
                  <a:cubicBezTo>
                    <a:pt x="10836" y="42821"/>
                    <a:pt x="10717" y="43559"/>
                    <a:pt x="10359" y="44131"/>
                  </a:cubicBezTo>
                  <a:lnTo>
                    <a:pt x="16861" y="44059"/>
                  </a:lnTo>
                  <a:cubicBezTo>
                    <a:pt x="18456" y="44036"/>
                    <a:pt x="19599" y="42464"/>
                    <a:pt x="19052" y="40940"/>
                  </a:cubicBezTo>
                  <a:lnTo>
                    <a:pt x="16765" y="34415"/>
                  </a:lnTo>
                  <a:cubicBezTo>
                    <a:pt x="16027" y="32343"/>
                    <a:pt x="16408" y="30009"/>
                    <a:pt x="17766" y="28294"/>
                  </a:cubicBezTo>
                  <a:lnTo>
                    <a:pt x="18909" y="26818"/>
                  </a:lnTo>
                  <a:cubicBezTo>
                    <a:pt x="19528" y="26032"/>
                    <a:pt x="19576" y="24913"/>
                    <a:pt x="19028" y="24079"/>
                  </a:cubicBezTo>
                  <a:cubicBezTo>
                    <a:pt x="17123" y="21174"/>
                    <a:pt x="14170" y="15435"/>
                    <a:pt x="11693" y="7695"/>
                  </a:cubicBezTo>
                  <a:cubicBezTo>
                    <a:pt x="9708" y="1471"/>
                    <a:pt x="6549" y="0"/>
                    <a:pt x="4247" y="0"/>
                  </a:cubicBezTo>
                  <a:close/>
                </a:path>
              </a:pathLst>
            </a:custGeom>
            <a:solidFill>
              <a:srgbClr val="E1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2363;p39">
            <a:extLst>
              <a:ext uri="{FF2B5EF4-FFF2-40B4-BE49-F238E27FC236}">
                <a16:creationId xmlns:a16="http://schemas.microsoft.com/office/drawing/2014/main" id="{BCBB2421-82CC-80BE-9530-F80C0D0CAE52}"/>
              </a:ext>
            </a:extLst>
          </p:cNvPr>
          <p:cNvGrpSpPr/>
          <p:nvPr/>
        </p:nvGrpSpPr>
        <p:grpSpPr>
          <a:xfrm flipH="1">
            <a:off x="6235397" y="2913680"/>
            <a:ext cx="1771057" cy="1383201"/>
            <a:chOff x="4797384" y="3729929"/>
            <a:chExt cx="409487" cy="319822"/>
          </a:xfrm>
        </p:grpSpPr>
        <p:sp>
          <p:nvSpPr>
            <p:cNvPr id="57" name="Google Shape;2364;p39">
              <a:extLst>
                <a:ext uri="{FF2B5EF4-FFF2-40B4-BE49-F238E27FC236}">
                  <a16:creationId xmlns:a16="http://schemas.microsoft.com/office/drawing/2014/main" id="{A1FB8EF6-E369-B64F-0AF2-9914E97F88F8}"/>
                </a:ext>
              </a:extLst>
            </p:cNvPr>
            <p:cNvSpPr/>
            <p:nvPr/>
          </p:nvSpPr>
          <p:spPr>
            <a:xfrm>
              <a:off x="4832610" y="3787520"/>
              <a:ext cx="30231" cy="55627"/>
            </a:xfrm>
            <a:custGeom>
              <a:avLst/>
              <a:gdLst/>
              <a:ahLst/>
              <a:cxnLst/>
              <a:rect l="l" t="t" r="r" b="b"/>
              <a:pathLst>
                <a:path w="17576" h="32341" extrusionOk="0">
                  <a:moveTo>
                    <a:pt x="1" y="0"/>
                  </a:moveTo>
                  <a:lnTo>
                    <a:pt x="1" y="32340"/>
                  </a:lnTo>
                  <a:lnTo>
                    <a:pt x="17576" y="32340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F2A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65;p39">
              <a:extLst>
                <a:ext uri="{FF2B5EF4-FFF2-40B4-BE49-F238E27FC236}">
                  <a16:creationId xmlns:a16="http://schemas.microsoft.com/office/drawing/2014/main" id="{9F4F7CD4-6F06-877B-82D3-798CE7791F3E}"/>
                </a:ext>
              </a:extLst>
            </p:cNvPr>
            <p:cNvSpPr/>
            <p:nvPr/>
          </p:nvSpPr>
          <p:spPr>
            <a:xfrm>
              <a:off x="4805577" y="3729950"/>
              <a:ext cx="85773" cy="73050"/>
            </a:xfrm>
            <a:custGeom>
              <a:avLst/>
              <a:gdLst/>
              <a:ahLst/>
              <a:cxnLst/>
              <a:rect l="l" t="t" r="r" b="b"/>
              <a:pathLst>
                <a:path w="49868" h="42471" extrusionOk="0">
                  <a:moveTo>
                    <a:pt x="26275" y="1"/>
                  </a:moveTo>
                  <a:cubicBezTo>
                    <a:pt x="19318" y="1"/>
                    <a:pt x="12526" y="3508"/>
                    <a:pt x="8621" y="9871"/>
                  </a:cubicBezTo>
                  <a:lnTo>
                    <a:pt x="4263" y="16968"/>
                  </a:lnTo>
                  <a:cubicBezTo>
                    <a:pt x="0" y="23874"/>
                    <a:pt x="2167" y="32876"/>
                    <a:pt x="9097" y="37115"/>
                  </a:cubicBezTo>
                  <a:lnTo>
                    <a:pt x="12265" y="39068"/>
                  </a:lnTo>
                  <a:cubicBezTo>
                    <a:pt x="16016" y="41373"/>
                    <a:pt x="20168" y="42471"/>
                    <a:pt x="24270" y="42471"/>
                  </a:cubicBezTo>
                  <a:cubicBezTo>
                    <a:pt x="31992" y="42471"/>
                    <a:pt x="39536" y="38579"/>
                    <a:pt x="43890" y="31518"/>
                  </a:cubicBezTo>
                  <a:cubicBezTo>
                    <a:pt x="49868" y="21778"/>
                    <a:pt x="46796" y="9038"/>
                    <a:pt x="37080" y="3060"/>
                  </a:cubicBezTo>
                  <a:cubicBezTo>
                    <a:pt x="33703" y="988"/>
                    <a:pt x="29966" y="1"/>
                    <a:pt x="26275" y="1"/>
                  </a:cubicBez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66;p39">
              <a:extLst>
                <a:ext uri="{FF2B5EF4-FFF2-40B4-BE49-F238E27FC236}">
                  <a16:creationId xmlns:a16="http://schemas.microsoft.com/office/drawing/2014/main" id="{76E30538-85FF-02BE-CB6A-431B20837413}"/>
                </a:ext>
              </a:extLst>
            </p:cNvPr>
            <p:cNvSpPr/>
            <p:nvPr/>
          </p:nvSpPr>
          <p:spPr>
            <a:xfrm>
              <a:off x="4828269" y="3729929"/>
              <a:ext cx="58002" cy="73035"/>
            </a:xfrm>
            <a:custGeom>
              <a:avLst/>
              <a:gdLst/>
              <a:ahLst/>
              <a:cxnLst/>
              <a:rect l="l" t="t" r="r" b="b"/>
              <a:pathLst>
                <a:path w="33722" h="42462" extrusionOk="0">
                  <a:moveTo>
                    <a:pt x="13000" y="0"/>
                  </a:moveTo>
                  <a:cubicBezTo>
                    <a:pt x="12667" y="0"/>
                    <a:pt x="12334" y="8"/>
                    <a:pt x="12003" y="24"/>
                  </a:cubicBezTo>
                  <a:cubicBezTo>
                    <a:pt x="12075" y="72"/>
                    <a:pt x="12170" y="119"/>
                    <a:pt x="12265" y="191"/>
                  </a:cubicBezTo>
                  <a:cubicBezTo>
                    <a:pt x="18647" y="4072"/>
                    <a:pt x="22148" y="10860"/>
                    <a:pt x="22148" y="17837"/>
                  </a:cubicBezTo>
                  <a:cubicBezTo>
                    <a:pt x="22148" y="21528"/>
                    <a:pt x="21172" y="25267"/>
                    <a:pt x="19076" y="28649"/>
                  </a:cubicBezTo>
                  <a:cubicBezTo>
                    <a:pt x="14861" y="35555"/>
                    <a:pt x="7526" y="39413"/>
                    <a:pt x="1" y="39603"/>
                  </a:cubicBezTo>
                  <a:cubicBezTo>
                    <a:pt x="3478" y="41532"/>
                    <a:pt x="7288" y="42461"/>
                    <a:pt x="11074" y="42461"/>
                  </a:cubicBezTo>
                  <a:cubicBezTo>
                    <a:pt x="18814" y="42461"/>
                    <a:pt x="26339" y="38579"/>
                    <a:pt x="30697" y="31507"/>
                  </a:cubicBezTo>
                  <a:cubicBezTo>
                    <a:pt x="32746" y="28125"/>
                    <a:pt x="33722" y="24410"/>
                    <a:pt x="33722" y="20719"/>
                  </a:cubicBezTo>
                  <a:cubicBezTo>
                    <a:pt x="33722" y="13765"/>
                    <a:pt x="30221" y="6978"/>
                    <a:pt x="23863" y="3048"/>
                  </a:cubicBezTo>
                  <a:cubicBezTo>
                    <a:pt x="20455" y="973"/>
                    <a:pt x="16687" y="0"/>
                    <a:pt x="13000" y="0"/>
                  </a:cubicBez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67;p39">
              <a:extLst>
                <a:ext uri="{FF2B5EF4-FFF2-40B4-BE49-F238E27FC236}">
                  <a16:creationId xmlns:a16="http://schemas.microsoft.com/office/drawing/2014/main" id="{BC1300C2-76A5-5969-B21C-2FA6BF183BCA}"/>
                </a:ext>
              </a:extLst>
            </p:cNvPr>
            <p:cNvSpPr/>
            <p:nvPr/>
          </p:nvSpPr>
          <p:spPr>
            <a:xfrm>
              <a:off x="4800334" y="3823270"/>
              <a:ext cx="107810" cy="165572"/>
            </a:xfrm>
            <a:custGeom>
              <a:avLst/>
              <a:gdLst/>
              <a:ahLst/>
              <a:cxnLst/>
              <a:rect l="l" t="t" r="r" b="b"/>
              <a:pathLst>
                <a:path w="62680" h="96263" extrusionOk="0">
                  <a:moveTo>
                    <a:pt x="28491" y="1"/>
                  </a:moveTo>
                  <a:cubicBezTo>
                    <a:pt x="13967" y="1"/>
                    <a:pt x="0" y="14309"/>
                    <a:pt x="0" y="29321"/>
                  </a:cubicBezTo>
                  <a:cubicBezTo>
                    <a:pt x="0" y="54778"/>
                    <a:pt x="11121" y="55374"/>
                    <a:pt x="26839" y="95001"/>
                  </a:cubicBezTo>
                  <a:lnTo>
                    <a:pt x="44890" y="96263"/>
                  </a:lnTo>
                  <a:lnTo>
                    <a:pt x="62680" y="70996"/>
                  </a:lnTo>
                  <a:cubicBezTo>
                    <a:pt x="34936" y="53921"/>
                    <a:pt x="48701" y="3839"/>
                    <a:pt x="33031" y="481"/>
                  </a:cubicBezTo>
                  <a:cubicBezTo>
                    <a:pt x="31522" y="156"/>
                    <a:pt x="30003" y="1"/>
                    <a:pt x="28491" y="1"/>
                  </a:cubicBezTo>
                  <a:close/>
                </a:path>
              </a:pathLst>
            </a:custGeom>
            <a:solidFill>
              <a:srgbClr val="FC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68;p39">
              <a:extLst>
                <a:ext uri="{FF2B5EF4-FFF2-40B4-BE49-F238E27FC236}">
                  <a16:creationId xmlns:a16="http://schemas.microsoft.com/office/drawing/2014/main" id="{6DDE5ADD-8EBD-7102-A341-2BA18CAD69E3}"/>
                </a:ext>
              </a:extLst>
            </p:cNvPr>
            <p:cNvSpPr/>
            <p:nvPr/>
          </p:nvSpPr>
          <p:spPr>
            <a:xfrm>
              <a:off x="4863496" y="3935507"/>
              <a:ext cx="290455" cy="105943"/>
            </a:xfrm>
            <a:custGeom>
              <a:avLst/>
              <a:gdLst/>
              <a:ahLst/>
              <a:cxnLst/>
              <a:rect l="l" t="t" r="r" b="b"/>
              <a:pathLst>
                <a:path w="168869" h="61595" extrusionOk="0">
                  <a:moveTo>
                    <a:pt x="26745" y="0"/>
                  </a:moveTo>
                  <a:cubicBezTo>
                    <a:pt x="6051" y="0"/>
                    <a:pt x="0" y="32176"/>
                    <a:pt x="0" y="32176"/>
                  </a:cubicBezTo>
                  <a:cubicBezTo>
                    <a:pt x="28792" y="58895"/>
                    <a:pt x="76397" y="61467"/>
                    <a:pt x="76397" y="61467"/>
                  </a:cubicBezTo>
                  <a:cubicBezTo>
                    <a:pt x="77320" y="61560"/>
                    <a:pt x="78257" y="61595"/>
                    <a:pt x="79187" y="61595"/>
                  </a:cubicBezTo>
                  <a:cubicBezTo>
                    <a:pt x="79456" y="61595"/>
                    <a:pt x="79725" y="61592"/>
                    <a:pt x="79993" y="61586"/>
                  </a:cubicBezTo>
                  <a:lnTo>
                    <a:pt x="158700" y="59705"/>
                  </a:lnTo>
                  <a:cubicBezTo>
                    <a:pt x="159118" y="59716"/>
                    <a:pt x="159526" y="59723"/>
                    <a:pt x="159922" y="59723"/>
                  </a:cubicBezTo>
                  <a:cubicBezTo>
                    <a:pt x="165415" y="59723"/>
                    <a:pt x="168754" y="58521"/>
                    <a:pt x="168821" y="52680"/>
                  </a:cubicBezTo>
                  <a:cubicBezTo>
                    <a:pt x="168869" y="46655"/>
                    <a:pt x="163939" y="46012"/>
                    <a:pt x="157890" y="45845"/>
                  </a:cubicBezTo>
                  <a:cubicBezTo>
                    <a:pt x="157890" y="45845"/>
                    <a:pt x="142315" y="45107"/>
                    <a:pt x="130480" y="41249"/>
                  </a:cubicBezTo>
                  <a:cubicBezTo>
                    <a:pt x="122508" y="38682"/>
                    <a:pt x="109651" y="35505"/>
                    <a:pt x="99510" y="35505"/>
                  </a:cubicBezTo>
                  <a:cubicBezTo>
                    <a:pt x="96199" y="35505"/>
                    <a:pt x="93177" y="35844"/>
                    <a:pt x="90709" y="36653"/>
                  </a:cubicBezTo>
                  <a:cubicBezTo>
                    <a:pt x="88423" y="37391"/>
                    <a:pt x="84541" y="39153"/>
                    <a:pt x="82613" y="40058"/>
                  </a:cubicBezTo>
                  <a:cubicBezTo>
                    <a:pt x="82291" y="40214"/>
                    <a:pt x="81938" y="40293"/>
                    <a:pt x="81584" y="40293"/>
                  </a:cubicBezTo>
                  <a:cubicBezTo>
                    <a:pt x="81127" y="40293"/>
                    <a:pt x="80668" y="40160"/>
                    <a:pt x="80279" y="39892"/>
                  </a:cubicBezTo>
                  <a:cubicBezTo>
                    <a:pt x="43366" y="15458"/>
                    <a:pt x="51820" y="7242"/>
                    <a:pt x="34364" y="1336"/>
                  </a:cubicBezTo>
                  <a:cubicBezTo>
                    <a:pt x="31628" y="414"/>
                    <a:pt x="29092" y="0"/>
                    <a:pt x="26745" y="0"/>
                  </a:cubicBezTo>
                  <a:close/>
                </a:path>
              </a:pathLst>
            </a:custGeom>
            <a:solidFill>
              <a:srgbClr val="CBC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69;p39">
              <a:extLst>
                <a:ext uri="{FF2B5EF4-FFF2-40B4-BE49-F238E27FC236}">
                  <a16:creationId xmlns:a16="http://schemas.microsoft.com/office/drawing/2014/main" id="{5AFEDFF0-7932-B23A-F01B-B442C5253079}"/>
                </a:ext>
              </a:extLst>
            </p:cNvPr>
            <p:cNvSpPr/>
            <p:nvPr/>
          </p:nvSpPr>
          <p:spPr>
            <a:xfrm>
              <a:off x="4873285" y="3935493"/>
              <a:ext cx="280625" cy="102626"/>
            </a:xfrm>
            <a:custGeom>
              <a:avLst/>
              <a:gdLst/>
              <a:ahLst/>
              <a:cxnLst/>
              <a:rect l="l" t="t" r="r" b="b"/>
              <a:pathLst>
                <a:path w="163154" h="59666" extrusionOk="0">
                  <a:moveTo>
                    <a:pt x="21028" y="0"/>
                  </a:moveTo>
                  <a:cubicBezTo>
                    <a:pt x="10748" y="0"/>
                    <a:pt x="4089" y="7940"/>
                    <a:pt x="1" y="15942"/>
                  </a:cubicBezTo>
                  <a:cubicBezTo>
                    <a:pt x="3704" y="12154"/>
                    <a:pt x="8446" y="9515"/>
                    <a:pt x="14385" y="9515"/>
                  </a:cubicBezTo>
                  <a:cubicBezTo>
                    <a:pt x="16735" y="9515"/>
                    <a:pt x="19272" y="9928"/>
                    <a:pt x="22005" y="10846"/>
                  </a:cubicBezTo>
                  <a:cubicBezTo>
                    <a:pt x="39295" y="16681"/>
                    <a:pt x="31198" y="24777"/>
                    <a:pt x="66824" y="48639"/>
                  </a:cubicBezTo>
                  <a:cubicBezTo>
                    <a:pt x="67633" y="49183"/>
                    <a:pt x="68565" y="49458"/>
                    <a:pt x="69499" y="49458"/>
                  </a:cubicBezTo>
                  <a:cubicBezTo>
                    <a:pt x="70160" y="49458"/>
                    <a:pt x="70823" y="49320"/>
                    <a:pt x="71444" y="49044"/>
                  </a:cubicBezTo>
                  <a:cubicBezTo>
                    <a:pt x="73492" y="48092"/>
                    <a:pt x="76469" y="46806"/>
                    <a:pt x="78350" y="46187"/>
                  </a:cubicBezTo>
                  <a:cubicBezTo>
                    <a:pt x="80818" y="45378"/>
                    <a:pt x="83840" y="45039"/>
                    <a:pt x="87151" y="45039"/>
                  </a:cubicBezTo>
                  <a:cubicBezTo>
                    <a:pt x="97292" y="45039"/>
                    <a:pt x="110149" y="48215"/>
                    <a:pt x="118121" y="50783"/>
                  </a:cubicBezTo>
                  <a:cubicBezTo>
                    <a:pt x="129956" y="54641"/>
                    <a:pt x="145531" y="55379"/>
                    <a:pt x="145531" y="55379"/>
                  </a:cubicBezTo>
                  <a:cubicBezTo>
                    <a:pt x="150604" y="55498"/>
                    <a:pt x="154890" y="55974"/>
                    <a:pt x="156105" y="59665"/>
                  </a:cubicBezTo>
                  <a:cubicBezTo>
                    <a:pt x="160487" y="59356"/>
                    <a:pt x="163106" y="57808"/>
                    <a:pt x="163130" y="52688"/>
                  </a:cubicBezTo>
                  <a:cubicBezTo>
                    <a:pt x="163154" y="46663"/>
                    <a:pt x="158248" y="45996"/>
                    <a:pt x="152223" y="45805"/>
                  </a:cubicBezTo>
                  <a:cubicBezTo>
                    <a:pt x="152223" y="45805"/>
                    <a:pt x="136672" y="45067"/>
                    <a:pt x="124812" y="41257"/>
                  </a:cubicBezTo>
                  <a:cubicBezTo>
                    <a:pt x="116841" y="38690"/>
                    <a:pt x="103984" y="35513"/>
                    <a:pt x="93843" y="35513"/>
                  </a:cubicBezTo>
                  <a:cubicBezTo>
                    <a:pt x="90531" y="35513"/>
                    <a:pt x="87510" y="35852"/>
                    <a:pt x="85042" y="36661"/>
                  </a:cubicBezTo>
                  <a:cubicBezTo>
                    <a:pt x="82756" y="37423"/>
                    <a:pt x="78874" y="39185"/>
                    <a:pt x="76945" y="40066"/>
                  </a:cubicBezTo>
                  <a:cubicBezTo>
                    <a:pt x="76627" y="40210"/>
                    <a:pt x="76277" y="40283"/>
                    <a:pt x="75929" y="40283"/>
                  </a:cubicBezTo>
                  <a:cubicBezTo>
                    <a:pt x="75470" y="40283"/>
                    <a:pt x="75014" y="40157"/>
                    <a:pt x="74635" y="39900"/>
                  </a:cubicBezTo>
                  <a:cubicBezTo>
                    <a:pt x="37675" y="15418"/>
                    <a:pt x="46129" y="7250"/>
                    <a:pt x="28673" y="1344"/>
                  </a:cubicBezTo>
                  <a:cubicBezTo>
                    <a:pt x="25926" y="417"/>
                    <a:pt x="23382" y="0"/>
                    <a:pt x="21028" y="0"/>
                  </a:cubicBezTo>
                  <a:close/>
                </a:path>
              </a:pathLst>
            </a:custGeom>
            <a:solidFill>
              <a:srgbClr val="B5A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70;p39">
              <a:extLst>
                <a:ext uri="{FF2B5EF4-FFF2-40B4-BE49-F238E27FC236}">
                  <a16:creationId xmlns:a16="http://schemas.microsoft.com/office/drawing/2014/main" id="{BA09CDB9-22D4-003F-E814-8AA05CA77F1B}"/>
                </a:ext>
              </a:extLst>
            </p:cNvPr>
            <p:cNvSpPr/>
            <p:nvPr/>
          </p:nvSpPr>
          <p:spPr>
            <a:xfrm>
              <a:off x="5119869" y="3987093"/>
              <a:ext cx="87003" cy="62627"/>
            </a:xfrm>
            <a:custGeom>
              <a:avLst/>
              <a:gdLst/>
              <a:ahLst/>
              <a:cxnLst/>
              <a:rect l="l" t="t" r="r" b="b"/>
              <a:pathLst>
                <a:path w="50583" h="36411" extrusionOk="0">
                  <a:moveTo>
                    <a:pt x="14296" y="1"/>
                  </a:moveTo>
                  <a:cubicBezTo>
                    <a:pt x="12857" y="1"/>
                    <a:pt x="11434" y="637"/>
                    <a:pt x="10479" y="1850"/>
                  </a:cubicBezTo>
                  <a:lnTo>
                    <a:pt x="1120" y="13543"/>
                  </a:lnTo>
                  <a:cubicBezTo>
                    <a:pt x="1" y="14972"/>
                    <a:pt x="596" y="17091"/>
                    <a:pt x="2311" y="17711"/>
                  </a:cubicBezTo>
                  <a:lnTo>
                    <a:pt x="9693" y="20378"/>
                  </a:lnTo>
                  <a:cubicBezTo>
                    <a:pt x="12051" y="21211"/>
                    <a:pt x="13837" y="23188"/>
                    <a:pt x="14385" y="25641"/>
                  </a:cubicBezTo>
                  <a:lnTo>
                    <a:pt x="14861" y="27689"/>
                  </a:lnTo>
                  <a:cubicBezTo>
                    <a:pt x="15099" y="28784"/>
                    <a:pt x="16052" y="29618"/>
                    <a:pt x="17171" y="29737"/>
                  </a:cubicBezTo>
                  <a:cubicBezTo>
                    <a:pt x="21077" y="30142"/>
                    <a:pt x="28245" y="31666"/>
                    <a:pt x="36842" y="35024"/>
                  </a:cubicBezTo>
                  <a:cubicBezTo>
                    <a:pt x="39376" y="36016"/>
                    <a:pt x="41461" y="36411"/>
                    <a:pt x="43167" y="36411"/>
                  </a:cubicBezTo>
                  <a:cubicBezTo>
                    <a:pt x="48419" y="36411"/>
                    <a:pt x="50082" y="32676"/>
                    <a:pt x="50226" y="31166"/>
                  </a:cubicBezTo>
                  <a:cubicBezTo>
                    <a:pt x="50583" y="27403"/>
                    <a:pt x="45582" y="23617"/>
                    <a:pt x="40962" y="19925"/>
                  </a:cubicBezTo>
                  <a:lnTo>
                    <a:pt x="17362" y="1088"/>
                  </a:lnTo>
                  <a:cubicBezTo>
                    <a:pt x="16456" y="355"/>
                    <a:pt x="15371" y="1"/>
                    <a:pt x="14296" y="1"/>
                  </a:cubicBezTo>
                  <a:close/>
                </a:path>
              </a:pathLst>
            </a:custGeom>
            <a:solidFill>
              <a:srgbClr val="FC9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71;p39">
              <a:extLst>
                <a:ext uri="{FF2B5EF4-FFF2-40B4-BE49-F238E27FC236}">
                  <a16:creationId xmlns:a16="http://schemas.microsoft.com/office/drawing/2014/main" id="{F25D22CA-6281-78B4-57BB-16DDE83151CF}"/>
                </a:ext>
              </a:extLst>
            </p:cNvPr>
            <p:cNvSpPr/>
            <p:nvPr/>
          </p:nvSpPr>
          <p:spPr>
            <a:xfrm>
              <a:off x="5131094" y="3987124"/>
              <a:ext cx="75697" cy="62505"/>
            </a:xfrm>
            <a:custGeom>
              <a:avLst/>
              <a:gdLst/>
              <a:ahLst/>
              <a:cxnLst/>
              <a:rect l="l" t="t" r="r" b="b"/>
              <a:pathLst>
                <a:path w="44010" h="36340" extrusionOk="0">
                  <a:moveTo>
                    <a:pt x="7756" y="0"/>
                  </a:moveTo>
                  <a:cubicBezTo>
                    <a:pt x="6323" y="0"/>
                    <a:pt x="4899" y="630"/>
                    <a:pt x="3929" y="1832"/>
                  </a:cubicBezTo>
                  <a:lnTo>
                    <a:pt x="0" y="6762"/>
                  </a:lnTo>
                  <a:cubicBezTo>
                    <a:pt x="573" y="6545"/>
                    <a:pt x="1178" y="6432"/>
                    <a:pt x="1783" y="6432"/>
                  </a:cubicBezTo>
                  <a:cubicBezTo>
                    <a:pt x="2838" y="6432"/>
                    <a:pt x="3894" y="6774"/>
                    <a:pt x="4787" y="7500"/>
                  </a:cubicBezTo>
                  <a:lnTo>
                    <a:pt x="28387" y="26337"/>
                  </a:lnTo>
                  <a:cubicBezTo>
                    <a:pt x="32507" y="29624"/>
                    <a:pt x="36913" y="32981"/>
                    <a:pt x="37579" y="36339"/>
                  </a:cubicBezTo>
                  <a:cubicBezTo>
                    <a:pt x="42080" y="35958"/>
                    <a:pt x="43581" y="32553"/>
                    <a:pt x="43700" y="31172"/>
                  </a:cubicBezTo>
                  <a:cubicBezTo>
                    <a:pt x="44009" y="27385"/>
                    <a:pt x="39008" y="23599"/>
                    <a:pt x="34412" y="19907"/>
                  </a:cubicBezTo>
                  <a:lnTo>
                    <a:pt x="10788" y="1070"/>
                  </a:lnTo>
                  <a:cubicBezTo>
                    <a:pt x="9894" y="349"/>
                    <a:pt x="8823" y="0"/>
                    <a:pt x="7756" y="0"/>
                  </a:cubicBezTo>
                  <a:close/>
                </a:path>
              </a:pathLst>
            </a:custGeom>
            <a:solidFill>
              <a:srgbClr val="FC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72;p39">
              <a:extLst>
                <a:ext uri="{FF2B5EF4-FFF2-40B4-BE49-F238E27FC236}">
                  <a16:creationId xmlns:a16="http://schemas.microsoft.com/office/drawing/2014/main" id="{A8CD306B-3A3E-7C19-6850-97E6D0795413}"/>
                </a:ext>
              </a:extLst>
            </p:cNvPr>
            <p:cNvSpPr/>
            <p:nvPr/>
          </p:nvSpPr>
          <p:spPr>
            <a:xfrm>
              <a:off x="4832120" y="3823234"/>
              <a:ext cx="43707" cy="145906"/>
            </a:xfrm>
            <a:custGeom>
              <a:avLst/>
              <a:gdLst/>
              <a:ahLst/>
              <a:cxnLst/>
              <a:rect l="l" t="t" r="r" b="b"/>
              <a:pathLst>
                <a:path w="25411" h="84829" extrusionOk="0">
                  <a:moveTo>
                    <a:pt x="13930" y="1"/>
                  </a:moveTo>
                  <a:cubicBezTo>
                    <a:pt x="7811" y="1"/>
                    <a:pt x="2731" y="4902"/>
                    <a:pt x="2548" y="11100"/>
                  </a:cubicBezTo>
                  <a:lnTo>
                    <a:pt x="0" y="81352"/>
                  </a:lnTo>
                  <a:lnTo>
                    <a:pt x="3144" y="83900"/>
                  </a:lnTo>
                  <a:lnTo>
                    <a:pt x="17361" y="84829"/>
                  </a:lnTo>
                  <a:lnTo>
                    <a:pt x="20814" y="82710"/>
                  </a:lnTo>
                  <a:lnTo>
                    <a:pt x="25386" y="11457"/>
                  </a:lnTo>
                  <a:lnTo>
                    <a:pt x="25410" y="11457"/>
                  </a:lnTo>
                  <a:lnTo>
                    <a:pt x="25410" y="10743"/>
                  </a:lnTo>
                  <a:cubicBezTo>
                    <a:pt x="25410" y="4813"/>
                    <a:pt x="20623" y="26"/>
                    <a:pt x="14694" y="26"/>
                  </a:cubicBezTo>
                  <a:cubicBezTo>
                    <a:pt x="14437" y="9"/>
                    <a:pt x="14183" y="1"/>
                    <a:pt x="13930" y="1"/>
                  </a:cubicBezTo>
                  <a:close/>
                </a:path>
              </a:pathLst>
            </a:custGeom>
            <a:solidFill>
              <a:srgbClr val="FC9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73;p39">
              <a:extLst>
                <a:ext uri="{FF2B5EF4-FFF2-40B4-BE49-F238E27FC236}">
                  <a16:creationId xmlns:a16="http://schemas.microsoft.com/office/drawing/2014/main" id="{3EDBF630-B2A1-B7A8-4527-264AD353ED03}"/>
                </a:ext>
              </a:extLst>
            </p:cNvPr>
            <p:cNvSpPr/>
            <p:nvPr/>
          </p:nvSpPr>
          <p:spPr>
            <a:xfrm>
              <a:off x="4845268" y="3823248"/>
              <a:ext cx="31173" cy="142247"/>
            </a:xfrm>
            <a:custGeom>
              <a:avLst/>
              <a:gdLst/>
              <a:ahLst/>
              <a:cxnLst/>
              <a:rect l="l" t="t" r="r" b="b"/>
              <a:pathLst>
                <a:path w="18124" h="82702" extrusionOk="0">
                  <a:moveTo>
                    <a:pt x="6372" y="0"/>
                  </a:moveTo>
                  <a:cubicBezTo>
                    <a:pt x="4023" y="0"/>
                    <a:pt x="1832" y="700"/>
                    <a:pt x="1" y="1899"/>
                  </a:cubicBezTo>
                  <a:cubicBezTo>
                    <a:pt x="4001" y="3638"/>
                    <a:pt x="6621" y="7686"/>
                    <a:pt x="6311" y="12402"/>
                  </a:cubicBezTo>
                  <a:lnTo>
                    <a:pt x="1858" y="81987"/>
                  </a:lnTo>
                  <a:lnTo>
                    <a:pt x="13170" y="82702"/>
                  </a:lnTo>
                  <a:lnTo>
                    <a:pt x="17742" y="11449"/>
                  </a:lnTo>
                  <a:cubicBezTo>
                    <a:pt x="18123" y="5162"/>
                    <a:pt x="13313" y="18"/>
                    <a:pt x="7026" y="18"/>
                  </a:cubicBezTo>
                  <a:cubicBezTo>
                    <a:pt x="6807" y="6"/>
                    <a:pt x="6589" y="0"/>
                    <a:pt x="6372" y="0"/>
                  </a:cubicBezTo>
                  <a:close/>
                </a:path>
              </a:pathLst>
            </a:custGeom>
            <a:solidFill>
              <a:srgbClr val="FC8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74;p39">
              <a:extLst>
                <a:ext uri="{FF2B5EF4-FFF2-40B4-BE49-F238E27FC236}">
                  <a16:creationId xmlns:a16="http://schemas.microsoft.com/office/drawing/2014/main" id="{8B6044F3-1502-257E-BAFE-042DABCFBDE2}"/>
                </a:ext>
              </a:extLst>
            </p:cNvPr>
            <p:cNvSpPr/>
            <p:nvPr/>
          </p:nvSpPr>
          <p:spPr>
            <a:xfrm>
              <a:off x="4829499" y="3963199"/>
              <a:ext cx="38421" cy="69841"/>
            </a:xfrm>
            <a:custGeom>
              <a:avLst/>
              <a:gdLst/>
              <a:ahLst/>
              <a:cxnLst/>
              <a:rect l="l" t="t" r="r" b="b"/>
              <a:pathLst>
                <a:path w="22338" h="40605" extrusionOk="0">
                  <a:moveTo>
                    <a:pt x="1500" y="1"/>
                  </a:moveTo>
                  <a:lnTo>
                    <a:pt x="0" y="40604"/>
                  </a:lnTo>
                  <a:lnTo>
                    <a:pt x="11621" y="40604"/>
                  </a:lnTo>
                  <a:cubicBezTo>
                    <a:pt x="16218" y="40604"/>
                    <a:pt x="20028" y="37032"/>
                    <a:pt x="20338" y="32412"/>
                  </a:cubicBezTo>
                  <a:lnTo>
                    <a:pt x="22338" y="1335"/>
                  </a:lnTo>
                  <a:lnTo>
                    <a:pt x="1500" y="1"/>
                  </a:ln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75;p39">
              <a:extLst>
                <a:ext uri="{FF2B5EF4-FFF2-40B4-BE49-F238E27FC236}">
                  <a16:creationId xmlns:a16="http://schemas.microsoft.com/office/drawing/2014/main" id="{D20FE06E-C6DC-5701-5151-F3ECBF90D6DE}"/>
                </a:ext>
              </a:extLst>
            </p:cNvPr>
            <p:cNvSpPr/>
            <p:nvPr/>
          </p:nvSpPr>
          <p:spPr>
            <a:xfrm>
              <a:off x="4836625" y="3964265"/>
              <a:ext cx="31295" cy="68815"/>
            </a:xfrm>
            <a:custGeom>
              <a:avLst/>
              <a:gdLst/>
              <a:ahLst/>
              <a:cxnLst/>
              <a:rect l="l" t="t" r="r" b="b"/>
              <a:pathLst>
                <a:path w="18195" h="40009" extrusionOk="0">
                  <a:moveTo>
                    <a:pt x="6883" y="0"/>
                  </a:moveTo>
                  <a:lnTo>
                    <a:pt x="4764" y="32793"/>
                  </a:lnTo>
                  <a:cubicBezTo>
                    <a:pt x="4549" y="35960"/>
                    <a:pt x="2668" y="38651"/>
                    <a:pt x="1" y="40008"/>
                  </a:cubicBezTo>
                  <a:lnTo>
                    <a:pt x="7431" y="40008"/>
                  </a:lnTo>
                  <a:cubicBezTo>
                    <a:pt x="12051" y="40008"/>
                    <a:pt x="15885" y="36436"/>
                    <a:pt x="16171" y="31840"/>
                  </a:cubicBezTo>
                  <a:lnTo>
                    <a:pt x="18195" y="715"/>
                  </a:lnTo>
                  <a:lnTo>
                    <a:pt x="6883" y="0"/>
                  </a:ln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76;p39">
              <a:extLst>
                <a:ext uri="{FF2B5EF4-FFF2-40B4-BE49-F238E27FC236}">
                  <a16:creationId xmlns:a16="http://schemas.microsoft.com/office/drawing/2014/main" id="{91CF0C71-52B6-0BD8-FF26-5EDD9580CEF3}"/>
                </a:ext>
              </a:extLst>
            </p:cNvPr>
            <p:cNvSpPr/>
            <p:nvPr/>
          </p:nvSpPr>
          <p:spPr>
            <a:xfrm>
              <a:off x="4831504" y="3963323"/>
              <a:ext cx="36416" cy="18433"/>
            </a:xfrm>
            <a:custGeom>
              <a:avLst/>
              <a:gdLst/>
              <a:ahLst/>
              <a:cxnLst/>
              <a:rect l="l" t="t" r="r" b="b"/>
              <a:pathLst>
                <a:path w="21172" h="10717" extrusionOk="0">
                  <a:moveTo>
                    <a:pt x="358" y="0"/>
                  </a:moveTo>
                  <a:lnTo>
                    <a:pt x="1" y="9383"/>
                  </a:lnTo>
                  <a:lnTo>
                    <a:pt x="20577" y="10717"/>
                  </a:lnTo>
                  <a:lnTo>
                    <a:pt x="21172" y="131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77;p39">
              <a:extLst>
                <a:ext uri="{FF2B5EF4-FFF2-40B4-BE49-F238E27FC236}">
                  <a16:creationId xmlns:a16="http://schemas.microsoft.com/office/drawing/2014/main" id="{65913FFA-9758-A4D1-303E-28F5BC8CDD1D}"/>
                </a:ext>
              </a:extLst>
            </p:cNvPr>
            <p:cNvSpPr/>
            <p:nvPr/>
          </p:nvSpPr>
          <p:spPr>
            <a:xfrm>
              <a:off x="4831504" y="3963323"/>
              <a:ext cx="36416" cy="18433"/>
            </a:xfrm>
            <a:custGeom>
              <a:avLst/>
              <a:gdLst/>
              <a:ahLst/>
              <a:cxnLst/>
              <a:rect l="l" t="t" r="r" b="b"/>
              <a:pathLst>
                <a:path w="21172" h="10717" extrusionOk="0">
                  <a:moveTo>
                    <a:pt x="358" y="0"/>
                  </a:moveTo>
                  <a:lnTo>
                    <a:pt x="1" y="9383"/>
                  </a:lnTo>
                  <a:lnTo>
                    <a:pt x="20577" y="10717"/>
                  </a:lnTo>
                  <a:lnTo>
                    <a:pt x="21172" y="131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78;p39">
              <a:extLst>
                <a:ext uri="{FF2B5EF4-FFF2-40B4-BE49-F238E27FC236}">
                  <a16:creationId xmlns:a16="http://schemas.microsoft.com/office/drawing/2014/main" id="{E4DF19F6-CF39-DC30-E1D5-E1D4FCE0BB72}"/>
                </a:ext>
              </a:extLst>
            </p:cNvPr>
            <p:cNvSpPr/>
            <p:nvPr/>
          </p:nvSpPr>
          <p:spPr>
            <a:xfrm>
              <a:off x="4797384" y="4021323"/>
              <a:ext cx="69307" cy="28428"/>
            </a:xfrm>
            <a:custGeom>
              <a:avLst/>
              <a:gdLst/>
              <a:ahLst/>
              <a:cxnLst/>
              <a:rect l="l" t="t" r="r" b="b"/>
              <a:pathLst>
                <a:path w="40295" h="16528" extrusionOk="0">
                  <a:moveTo>
                    <a:pt x="20171" y="1"/>
                  </a:moveTo>
                  <a:cubicBezTo>
                    <a:pt x="12003" y="1"/>
                    <a:pt x="4978" y="3930"/>
                    <a:pt x="1763" y="9622"/>
                  </a:cubicBezTo>
                  <a:cubicBezTo>
                    <a:pt x="0" y="12717"/>
                    <a:pt x="2334" y="16528"/>
                    <a:pt x="5883" y="16528"/>
                  </a:cubicBezTo>
                  <a:lnTo>
                    <a:pt x="34460" y="16528"/>
                  </a:lnTo>
                  <a:cubicBezTo>
                    <a:pt x="37985" y="16528"/>
                    <a:pt x="40295" y="12717"/>
                    <a:pt x="38556" y="9622"/>
                  </a:cubicBezTo>
                  <a:cubicBezTo>
                    <a:pt x="35341" y="3930"/>
                    <a:pt x="28316" y="1"/>
                    <a:pt x="20171" y="1"/>
                  </a:cubicBezTo>
                  <a:close/>
                </a:path>
              </a:pathLst>
            </a:custGeom>
            <a:solidFill>
              <a:srgbClr val="F9D3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4605443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7"/>
          <p:cNvSpPr txBox="1">
            <a:spLocks noGrp="1"/>
          </p:cNvSpPr>
          <p:nvPr>
            <p:ph type="title"/>
          </p:nvPr>
        </p:nvSpPr>
        <p:spPr>
          <a:xfrm>
            <a:off x="720000" y="420352"/>
            <a:ext cx="7704000" cy="4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Challenges Faced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5" name="Google Shape;2235;p37"/>
          <p:cNvSpPr/>
          <p:nvPr/>
        </p:nvSpPr>
        <p:spPr>
          <a:xfrm>
            <a:off x="7231508" y="3755677"/>
            <a:ext cx="804600" cy="807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87" name="Google Shape;2287;p37"/>
          <p:cNvSpPr/>
          <p:nvPr/>
        </p:nvSpPr>
        <p:spPr>
          <a:xfrm>
            <a:off x="808830" y="903091"/>
            <a:ext cx="6151006" cy="13702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>
                <a:ea typeface="Roboto"/>
              </a:rPr>
              <a:t>1 in 5 seniors (aged 60 and above) in Singapore experience chronic pain (</a:t>
            </a:r>
            <a:r>
              <a:rPr lang="en-GB" dirty="0" err="1">
                <a:ea typeface="Roboto"/>
              </a:rPr>
              <a:t>Satghare</a:t>
            </a:r>
            <a:r>
              <a:rPr lang="en-GB" dirty="0">
                <a:ea typeface="Roboto"/>
              </a:rPr>
              <a:t> et. al., 2016)</a:t>
            </a:r>
          </a:p>
          <a:p>
            <a:endParaRPr lang="en-GB" dirty="0">
              <a:ea typeface="Roboto"/>
            </a:endParaRPr>
          </a:p>
          <a:p>
            <a:r>
              <a:rPr lang="en-GB" dirty="0">
                <a:ea typeface="Roboto"/>
              </a:rPr>
              <a:t>The lowest proportion of adults with regular exercise was observed among older adults aged 60 to 74 years (29.2%) (MOH, 2020)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109282-4A2E-E65A-6672-6920A65C12C2}"/>
              </a:ext>
            </a:extLst>
          </p:cNvPr>
          <p:cNvGrpSpPr/>
          <p:nvPr/>
        </p:nvGrpSpPr>
        <p:grpSpPr>
          <a:xfrm>
            <a:off x="7231508" y="1209836"/>
            <a:ext cx="804600" cy="807000"/>
            <a:chOff x="7348800" y="1025082"/>
            <a:chExt cx="804600" cy="807000"/>
          </a:xfrm>
        </p:grpSpPr>
        <p:grpSp>
          <p:nvGrpSpPr>
            <p:cNvPr id="2236" name="Google Shape;2236;p37"/>
            <p:cNvGrpSpPr/>
            <p:nvPr/>
          </p:nvGrpSpPr>
          <p:grpSpPr>
            <a:xfrm>
              <a:off x="7497370" y="1206948"/>
              <a:ext cx="507459" cy="436966"/>
              <a:chOff x="8233554" y="3692560"/>
              <a:chExt cx="414895" cy="357232"/>
            </a:xfrm>
          </p:grpSpPr>
          <p:sp>
            <p:nvSpPr>
              <p:cNvPr id="2237" name="Google Shape;2237;p37"/>
              <p:cNvSpPr/>
              <p:nvPr/>
            </p:nvSpPr>
            <p:spPr>
              <a:xfrm>
                <a:off x="8271361" y="3715825"/>
                <a:ext cx="177977" cy="224438"/>
              </a:xfrm>
              <a:custGeom>
                <a:avLst/>
                <a:gdLst/>
                <a:ahLst/>
                <a:cxnLst/>
                <a:rect l="l" t="t" r="r" b="b"/>
                <a:pathLst>
                  <a:path w="103475" h="130487" extrusionOk="0">
                    <a:moveTo>
                      <a:pt x="8580" y="0"/>
                    </a:moveTo>
                    <a:cubicBezTo>
                      <a:pt x="7583" y="0"/>
                      <a:pt x="6467" y="316"/>
                      <a:pt x="5192" y="1032"/>
                    </a:cubicBezTo>
                    <a:cubicBezTo>
                      <a:pt x="1" y="3937"/>
                      <a:pt x="787" y="7271"/>
                      <a:pt x="3478" y="11915"/>
                    </a:cubicBezTo>
                    <a:lnTo>
                      <a:pt x="34198" y="72285"/>
                    </a:lnTo>
                    <a:cubicBezTo>
                      <a:pt x="34675" y="73190"/>
                      <a:pt x="35175" y="74071"/>
                      <a:pt x="35770" y="74952"/>
                    </a:cubicBezTo>
                    <a:lnTo>
                      <a:pt x="73778" y="130487"/>
                    </a:lnTo>
                    <a:lnTo>
                      <a:pt x="90258" y="120914"/>
                    </a:lnTo>
                    <a:cubicBezTo>
                      <a:pt x="101736" y="114198"/>
                      <a:pt x="103475" y="99147"/>
                      <a:pt x="93496" y="92122"/>
                    </a:cubicBezTo>
                    <a:lnTo>
                      <a:pt x="52154" y="62259"/>
                    </a:lnTo>
                    <a:cubicBezTo>
                      <a:pt x="51511" y="61806"/>
                      <a:pt x="51154" y="61140"/>
                      <a:pt x="51154" y="60354"/>
                    </a:cubicBezTo>
                    <a:cubicBezTo>
                      <a:pt x="51154" y="57806"/>
                      <a:pt x="51011" y="55186"/>
                      <a:pt x="50654" y="52709"/>
                    </a:cubicBezTo>
                    <a:cubicBezTo>
                      <a:pt x="49297" y="43588"/>
                      <a:pt x="37675" y="31181"/>
                      <a:pt x="30483" y="24751"/>
                    </a:cubicBezTo>
                    <a:cubicBezTo>
                      <a:pt x="22434" y="17583"/>
                      <a:pt x="15409" y="6152"/>
                      <a:pt x="15409" y="6152"/>
                    </a:cubicBezTo>
                    <a:cubicBezTo>
                      <a:pt x="13451" y="2770"/>
                      <a:pt x="11532" y="0"/>
                      <a:pt x="8580" y="0"/>
                    </a:cubicBezTo>
                    <a:close/>
                  </a:path>
                </a:pathLst>
              </a:custGeom>
              <a:solidFill>
                <a:srgbClr val="B5A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7"/>
              <p:cNvSpPr/>
              <p:nvPr/>
            </p:nvSpPr>
            <p:spPr>
              <a:xfrm>
                <a:off x="8273123" y="3715864"/>
                <a:ext cx="176216" cy="212069"/>
              </a:xfrm>
              <a:custGeom>
                <a:avLst/>
                <a:gdLst/>
                <a:ahLst/>
                <a:cxnLst/>
                <a:rect l="l" t="t" r="r" b="b"/>
                <a:pathLst>
                  <a:path w="102451" h="123296" extrusionOk="0">
                    <a:moveTo>
                      <a:pt x="7580" y="1"/>
                    </a:moveTo>
                    <a:cubicBezTo>
                      <a:pt x="6583" y="1"/>
                      <a:pt x="5467" y="317"/>
                      <a:pt x="4192" y="1033"/>
                    </a:cubicBezTo>
                    <a:cubicBezTo>
                      <a:pt x="929" y="2843"/>
                      <a:pt x="1" y="4843"/>
                      <a:pt x="477" y="7248"/>
                    </a:cubicBezTo>
                    <a:cubicBezTo>
                      <a:pt x="2263" y="8225"/>
                      <a:pt x="3668" y="10344"/>
                      <a:pt x="5073" y="12797"/>
                    </a:cubicBezTo>
                    <a:cubicBezTo>
                      <a:pt x="5073" y="12797"/>
                      <a:pt x="12051" y="24180"/>
                      <a:pt x="20124" y="31396"/>
                    </a:cubicBezTo>
                    <a:cubicBezTo>
                      <a:pt x="27340" y="37826"/>
                      <a:pt x="38937" y="50233"/>
                      <a:pt x="40319" y="59354"/>
                    </a:cubicBezTo>
                    <a:cubicBezTo>
                      <a:pt x="40628" y="61474"/>
                      <a:pt x="40795" y="63665"/>
                      <a:pt x="40819" y="65879"/>
                    </a:cubicBezTo>
                    <a:cubicBezTo>
                      <a:pt x="40843" y="67356"/>
                      <a:pt x="41557" y="68761"/>
                      <a:pt x="42795" y="69618"/>
                    </a:cubicBezTo>
                    <a:lnTo>
                      <a:pt x="83161" y="98767"/>
                    </a:lnTo>
                    <a:cubicBezTo>
                      <a:pt x="91329" y="104530"/>
                      <a:pt x="91639" y="115770"/>
                      <a:pt x="85066" y="123296"/>
                    </a:cubicBezTo>
                    <a:lnTo>
                      <a:pt x="89234" y="120891"/>
                    </a:lnTo>
                    <a:cubicBezTo>
                      <a:pt x="100736" y="114223"/>
                      <a:pt x="102451" y="99124"/>
                      <a:pt x="92496" y="92123"/>
                    </a:cubicBezTo>
                    <a:lnTo>
                      <a:pt x="51154" y="62260"/>
                    </a:lnTo>
                    <a:cubicBezTo>
                      <a:pt x="50535" y="61831"/>
                      <a:pt x="50178" y="61140"/>
                      <a:pt x="50178" y="60354"/>
                    </a:cubicBezTo>
                    <a:cubicBezTo>
                      <a:pt x="50178" y="57806"/>
                      <a:pt x="50011" y="55187"/>
                      <a:pt x="49654" y="52710"/>
                    </a:cubicBezTo>
                    <a:cubicBezTo>
                      <a:pt x="48296" y="43589"/>
                      <a:pt x="36675" y="31182"/>
                      <a:pt x="29483" y="24752"/>
                    </a:cubicBezTo>
                    <a:cubicBezTo>
                      <a:pt x="21434" y="17584"/>
                      <a:pt x="14408" y="6153"/>
                      <a:pt x="14408" y="6153"/>
                    </a:cubicBezTo>
                    <a:cubicBezTo>
                      <a:pt x="12450" y="2771"/>
                      <a:pt x="10532" y="1"/>
                      <a:pt x="7580" y="1"/>
                    </a:cubicBezTo>
                    <a:close/>
                  </a:path>
                </a:pathLst>
              </a:custGeom>
              <a:solidFill>
                <a:srgbClr val="A69C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7"/>
              <p:cNvSpPr/>
              <p:nvPr/>
            </p:nvSpPr>
            <p:spPr>
              <a:xfrm>
                <a:off x="8233554" y="3692560"/>
                <a:ext cx="79836" cy="45086"/>
              </a:xfrm>
              <a:custGeom>
                <a:avLst/>
                <a:gdLst/>
                <a:ahLst/>
                <a:cxnLst/>
                <a:rect l="l" t="t" r="r" b="b"/>
                <a:pathLst>
                  <a:path w="46416" h="26213" extrusionOk="0">
                    <a:moveTo>
                      <a:pt x="8021" y="1"/>
                    </a:moveTo>
                    <a:cubicBezTo>
                      <a:pt x="6149" y="1"/>
                      <a:pt x="4577" y="364"/>
                      <a:pt x="3573" y="1389"/>
                    </a:cubicBezTo>
                    <a:cubicBezTo>
                      <a:pt x="2335" y="2651"/>
                      <a:pt x="1" y="7914"/>
                      <a:pt x="8598" y="12558"/>
                    </a:cubicBezTo>
                    <a:cubicBezTo>
                      <a:pt x="15790" y="16439"/>
                      <a:pt x="20862" y="20369"/>
                      <a:pt x="23411" y="22798"/>
                    </a:cubicBezTo>
                    <a:cubicBezTo>
                      <a:pt x="23860" y="23233"/>
                      <a:pt x="24434" y="23456"/>
                      <a:pt x="25013" y="23456"/>
                    </a:cubicBezTo>
                    <a:cubicBezTo>
                      <a:pt x="25384" y="23456"/>
                      <a:pt x="25757" y="23365"/>
                      <a:pt x="26102" y="23179"/>
                    </a:cubicBezTo>
                    <a:lnTo>
                      <a:pt x="27745" y="22322"/>
                    </a:lnTo>
                    <a:cubicBezTo>
                      <a:pt x="28689" y="21821"/>
                      <a:pt x="29715" y="21576"/>
                      <a:pt x="30737" y="21576"/>
                    </a:cubicBezTo>
                    <a:cubicBezTo>
                      <a:pt x="31854" y="21576"/>
                      <a:pt x="32965" y="21869"/>
                      <a:pt x="33960" y="22441"/>
                    </a:cubicBezTo>
                    <a:lnTo>
                      <a:pt x="39962" y="25894"/>
                    </a:lnTo>
                    <a:cubicBezTo>
                      <a:pt x="40333" y="26112"/>
                      <a:pt x="40735" y="26212"/>
                      <a:pt x="41128" y="26212"/>
                    </a:cubicBezTo>
                    <a:cubicBezTo>
                      <a:pt x="42197" y="26212"/>
                      <a:pt x="43212" y="25471"/>
                      <a:pt x="43438" y="24322"/>
                    </a:cubicBezTo>
                    <a:lnTo>
                      <a:pt x="45963" y="11367"/>
                    </a:lnTo>
                    <a:cubicBezTo>
                      <a:pt x="46415" y="9057"/>
                      <a:pt x="44891" y="6747"/>
                      <a:pt x="42534" y="6318"/>
                    </a:cubicBezTo>
                    <a:lnTo>
                      <a:pt x="16409" y="1222"/>
                    </a:lnTo>
                    <a:cubicBezTo>
                      <a:pt x="13505" y="639"/>
                      <a:pt x="10501" y="1"/>
                      <a:pt x="8021" y="1"/>
                    </a:cubicBezTo>
                    <a:close/>
                  </a:path>
                </a:pathLst>
              </a:custGeom>
              <a:solidFill>
                <a:srgbClr val="FC9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7"/>
              <p:cNvSpPr/>
              <p:nvPr/>
            </p:nvSpPr>
            <p:spPr>
              <a:xfrm>
                <a:off x="8292497" y="3700641"/>
                <a:ext cx="20893" cy="37006"/>
              </a:xfrm>
              <a:custGeom>
                <a:avLst/>
                <a:gdLst/>
                <a:ahLst/>
                <a:cxnLst/>
                <a:rect l="l" t="t" r="r" b="b"/>
                <a:pathLst>
                  <a:path w="12147" h="21515" extrusionOk="0">
                    <a:moveTo>
                      <a:pt x="144" y="1"/>
                    </a:moveTo>
                    <a:lnTo>
                      <a:pt x="144" y="1"/>
                    </a:lnTo>
                    <a:cubicBezTo>
                      <a:pt x="1930" y="811"/>
                      <a:pt x="2978" y="2763"/>
                      <a:pt x="2597" y="4764"/>
                    </a:cubicBezTo>
                    <a:lnTo>
                      <a:pt x="49" y="17719"/>
                    </a:lnTo>
                    <a:cubicBezTo>
                      <a:pt x="25" y="17814"/>
                      <a:pt x="25" y="17862"/>
                      <a:pt x="1" y="17933"/>
                    </a:cubicBezTo>
                    <a:lnTo>
                      <a:pt x="5693" y="21196"/>
                    </a:lnTo>
                    <a:cubicBezTo>
                      <a:pt x="6064" y="21414"/>
                      <a:pt x="6466" y="21514"/>
                      <a:pt x="6859" y="21514"/>
                    </a:cubicBezTo>
                    <a:cubicBezTo>
                      <a:pt x="7928" y="21514"/>
                      <a:pt x="8943" y="20773"/>
                      <a:pt x="9169" y="19624"/>
                    </a:cubicBezTo>
                    <a:lnTo>
                      <a:pt x="11694" y="6669"/>
                    </a:lnTo>
                    <a:cubicBezTo>
                      <a:pt x="12146" y="4359"/>
                      <a:pt x="10622" y="2049"/>
                      <a:pt x="8312" y="1573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rgbClr val="FC7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7"/>
              <p:cNvSpPr/>
              <p:nvPr/>
            </p:nvSpPr>
            <p:spPr>
              <a:xfrm>
                <a:off x="8554196" y="3909091"/>
                <a:ext cx="49237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28626" h="15242" extrusionOk="0">
                    <a:moveTo>
                      <a:pt x="1" y="0"/>
                    </a:moveTo>
                    <a:lnTo>
                      <a:pt x="1" y="15241"/>
                    </a:lnTo>
                    <a:lnTo>
                      <a:pt x="28626" y="15241"/>
                    </a:lnTo>
                    <a:lnTo>
                      <a:pt x="28626" y="0"/>
                    </a:lnTo>
                    <a:close/>
                  </a:path>
                </a:pathLst>
              </a:custGeom>
              <a:solidFill>
                <a:srgbClr val="FD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7"/>
              <p:cNvSpPr/>
              <p:nvPr/>
            </p:nvSpPr>
            <p:spPr>
              <a:xfrm>
                <a:off x="8576971" y="3874837"/>
                <a:ext cx="71437" cy="68630"/>
              </a:xfrm>
              <a:custGeom>
                <a:avLst/>
                <a:gdLst/>
                <a:ahLst/>
                <a:cxnLst/>
                <a:rect l="l" t="t" r="r" b="b"/>
                <a:pathLst>
                  <a:path w="41533" h="39901" extrusionOk="0">
                    <a:moveTo>
                      <a:pt x="21077" y="1"/>
                    </a:moveTo>
                    <a:cubicBezTo>
                      <a:pt x="15634" y="1"/>
                      <a:pt x="10257" y="2449"/>
                      <a:pt x="6692" y="7103"/>
                    </a:cubicBezTo>
                    <a:cubicBezTo>
                      <a:pt x="1" y="15962"/>
                      <a:pt x="1691" y="28536"/>
                      <a:pt x="10503" y="35275"/>
                    </a:cubicBezTo>
                    <a:lnTo>
                      <a:pt x="13098" y="37276"/>
                    </a:lnTo>
                    <a:cubicBezTo>
                      <a:pt x="15417" y="39044"/>
                      <a:pt x="18144" y="39900"/>
                      <a:pt x="20851" y="39900"/>
                    </a:cubicBezTo>
                    <a:cubicBezTo>
                      <a:pt x="24707" y="39900"/>
                      <a:pt x="28522" y="38163"/>
                      <a:pt x="31055" y="34847"/>
                    </a:cubicBezTo>
                    <a:lnTo>
                      <a:pt x="35460" y="29084"/>
                    </a:lnTo>
                    <a:cubicBezTo>
                      <a:pt x="41533" y="21130"/>
                      <a:pt x="40009" y="9794"/>
                      <a:pt x="32055" y="3721"/>
                    </a:cubicBezTo>
                    <a:cubicBezTo>
                      <a:pt x="28769" y="1213"/>
                      <a:pt x="24907" y="1"/>
                      <a:pt x="21077" y="1"/>
                    </a:cubicBezTo>
                    <a:close/>
                  </a:path>
                </a:pathLst>
              </a:custGeom>
              <a:solidFill>
                <a:srgbClr val="FFC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7"/>
              <p:cNvSpPr/>
              <p:nvPr/>
            </p:nvSpPr>
            <p:spPr>
              <a:xfrm>
                <a:off x="8594788" y="3874970"/>
                <a:ext cx="53661" cy="68497"/>
              </a:xfrm>
              <a:custGeom>
                <a:avLst/>
                <a:gdLst/>
                <a:ahLst/>
                <a:cxnLst/>
                <a:rect l="l" t="t" r="r" b="b"/>
                <a:pathLst>
                  <a:path w="31198" h="39824" extrusionOk="0">
                    <a:moveTo>
                      <a:pt x="12289" y="1"/>
                    </a:moveTo>
                    <a:lnTo>
                      <a:pt x="12289" y="1"/>
                    </a:lnTo>
                    <a:cubicBezTo>
                      <a:pt x="19076" y="6264"/>
                      <a:pt x="20100" y="16766"/>
                      <a:pt x="14385" y="24244"/>
                    </a:cubicBezTo>
                    <a:lnTo>
                      <a:pt x="9979" y="30007"/>
                    </a:lnTo>
                    <a:cubicBezTo>
                      <a:pt x="7502" y="33269"/>
                      <a:pt x="3787" y="34984"/>
                      <a:pt x="1" y="35056"/>
                    </a:cubicBezTo>
                    <a:cubicBezTo>
                      <a:pt x="48" y="35103"/>
                      <a:pt x="120" y="35127"/>
                      <a:pt x="168" y="35198"/>
                    </a:cubicBezTo>
                    <a:lnTo>
                      <a:pt x="2763" y="37199"/>
                    </a:lnTo>
                    <a:cubicBezTo>
                      <a:pt x="5072" y="38967"/>
                      <a:pt x="7801" y="39823"/>
                      <a:pt x="10513" y="39823"/>
                    </a:cubicBezTo>
                    <a:cubicBezTo>
                      <a:pt x="14375" y="39823"/>
                      <a:pt x="18201" y="38086"/>
                      <a:pt x="20719" y="34770"/>
                    </a:cubicBezTo>
                    <a:lnTo>
                      <a:pt x="25125" y="29007"/>
                    </a:lnTo>
                    <a:cubicBezTo>
                      <a:pt x="31198" y="21077"/>
                      <a:pt x="29674" y="9717"/>
                      <a:pt x="21767" y="3668"/>
                    </a:cubicBezTo>
                    <a:cubicBezTo>
                      <a:pt x="18910" y="1454"/>
                      <a:pt x="15623" y="263"/>
                      <a:pt x="12289" y="1"/>
                    </a:cubicBezTo>
                    <a:close/>
                  </a:path>
                </a:pathLst>
              </a:custGeom>
              <a:solidFill>
                <a:srgbClr val="FD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7"/>
              <p:cNvSpPr/>
              <p:nvPr/>
            </p:nvSpPr>
            <p:spPr>
              <a:xfrm>
                <a:off x="8431027" y="3893976"/>
                <a:ext cx="135500" cy="57835"/>
              </a:xfrm>
              <a:custGeom>
                <a:avLst/>
                <a:gdLst/>
                <a:ahLst/>
                <a:cxnLst/>
                <a:rect l="l" t="t" r="r" b="b"/>
                <a:pathLst>
                  <a:path w="78779" h="33625" extrusionOk="0">
                    <a:moveTo>
                      <a:pt x="1" y="1"/>
                    </a:moveTo>
                    <a:lnTo>
                      <a:pt x="1167" y="24148"/>
                    </a:lnTo>
                    <a:cubicBezTo>
                      <a:pt x="14244" y="24148"/>
                      <a:pt x="37564" y="33625"/>
                      <a:pt x="55430" y="33625"/>
                    </a:cubicBezTo>
                    <a:cubicBezTo>
                      <a:pt x="56436" y="33625"/>
                      <a:pt x="57425" y="33595"/>
                      <a:pt x="58394" y="33531"/>
                    </a:cubicBezTo>
                    <a:cubicBezTo>
                      <a:pt x="76540" y="32341"/>
                      <a:pt x="78779" y="10955"/>
                      <a:pt x="78779" y="10955"/>
                    </a:cubicBezTo>
                    <a:lnTo>
                      <a:pt x="69539" y="1"/>
                    </a:lnTo>
                    <a:close/>
                  </a:path>
                </a:pathLst>
              </a:custGeom>
              <a:solidFill>
                <a:srgbClr val="FC7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7"/>
              <p:cNvSpPr/>
              <p:nvPr/>
            </p:nvSpPr>
            <p:spPr>
              <a:xfrm>
                <a:off x="8496033" y="3893976"/>
                <a:ext cx="70535" cy="57830"/>
              </a:xfrm>
              <a:custGeom>
                <a:avLst/>
                <a:gdLst/>
                <a:ahLst/>
                <a:cxnLst/>
                <a:rect l="l" t="t" r="r" b="b"/>
                <a:pathLst>
                  <a:path w="41009" h="33622" extrusionOk="0">
                    <a:moveTo>
                      <a:pt x="17170" y="1"/>
                    </a:moveTo>
                    <a:cubicBezTo>
                      <a:pt x="14551" y="1310"/>
                      <a:pt x="12669" y="3525"/>
                      <a:pt x="11479" y="6169"/>
                    </a:cubicBezTo>
                    <a:lnTo>
                      <a:pt x="0" y="31436"/>
                    </a:lnTo>
                    <a:cubicBezTo>
                      <a:pt x="6103" y="32709"/>
                      <a:pt x="12154" y="33622"/>
                      <a:pt x="17703" y="33622"/>
                    </a:cubicBezTo>
                    <a:cubicBezTo>
                      <a:pt x="18693" y="33622"/>
                      <a:pt x="19668" y="33593"/>
                      <a:pt x="20623" y="33531"/>
                    </a:cubicBezTo>
                    <a:cubicBezTo>
                      <a:pt x="38770" y="32341"/>
                      <a:pt x="41009" y="10955"/>
                      <a:pt x="41009" y="10955"/>
                    </a:cubicBezTo>
                    <a:lnTo>
                      <a:pt x="31816" y="1"/>
                    </a:lnTo>
                    <a:close/>
                  </a:path>
                </a:pathLst>
              </a:custGeom>
              <a:solidFill>
                <a:srgbClr val="FC6D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7"/>
              <p:cNvSpPr/>
              <p:nvPr/>
            </p:nvSpPr>
            <p:spPr>
              <a:xfrm>
                <a:off x="8305359" y="3894099"/>
                <a:ext cx="150452" cy="145503"/>
              </a:xfrm>
              <a:custGeom>
                <a:avLst/>
                <a:gdLst/>
                <a:ahLst/>
                <a:cxnLst/>
                <a:rect l="l" t="t" r="r" b="b"/>
                <a:pathLst>
                  <a:path w="87472" h="84595" extrusionOk="0">
                    <a:moveTo>
                      <a:pt x="65300" y="0"/>
                    </a:moveTo>
                    <a:cubicBezTo>
                      <a:pt x="53345" y="0"/>
                      <a:pt x="45201" y="12145"/>
                      <a:pt x="49797" y="23219"/>
                    </a:cubicBezTo>
                    <a:lnTo>
                      <a:pt x="63823" y="60512"/>
                    </a:lnTo>
                    <a:cubicBezTo>
                      <a:pt x="64402" y="62091"/>
                      <a:pt x="63215" y="63753"/>
                      <a:pt x="61601" y="63753"/>
                    </a:cubicBezTo>
                    <a:cubicBezTo>
                      <a:pt x="61487" y="63753"/>
                      <a:pt x="61370" y="63745"/>
                      <a:pt x="61252" y="63727"/>
                    </a:cubicBezTo>
                    <a:cubicBezTo>
                      <a:pt x="59773" y="63498"/>
                      <a:pt x="58189" y="63395"/>
                      <a:pt x="56541" y="63395"/>
                    </a:cubicBezTo>
                    <a:cubicBezTo>
                      <a:pt x="48603" y="63395"/>
                      <a:pt x="39167" y="65790"/>
                      <a:pt x="32817" y="68038"/>
                    </a:cubicBezTo>
                    <a:cubicBezTo>
                      <a:pt x="22767" y="71610"/>
                      <a:pt x="9407" y="72634"/>
                      <a:pt x="9407" y="72634"/>
                    </a:cubicBezTo>
                    <a:cubicBezTo>
                      <a:pt x="4192" y="72896"/>
                      <a:pt x="1" y="73587"/>
                      <a:pt x="167" y="78754"/>
                    </a:cubicBezTo>
                    <a:cubicBezTo>
                      <a:pt x="335" y="83482"/>
                      <a:pt x="2951" y="84595"/>
                      <a:pt x="7212" y="84595"/>
                    </a:cubicBezTo>
                    <a:cubicBezTo>
                      <a:pt x="7780" y="84595"/>
                      <a:pt x="8378" y="84575"/>
                      <a:pt x="9003" y="84541"/>
                    </a:cubicBezTo>
                    <a:lnTo>
                      <a:pt x="77803" y="84327"/>
                    </a:lnTo>
                    <a:cubicBezTo>
                      <a:pt x="79803" y="84208"/>
                      <a:pt x="81756" y="83589"/>
                      <a:pt x="83351" y="82326"/>
                    </a:cubicBezTo>
                    <a:cubicBezTo>
                      <a:pt x="86138" y="80159"/>
                      <a:pt x="87471" y="76706"/>
                      <a:pt x="86947" y="73301"/>
                    </a:cubicBezTo>
                    <a:lnTo>
                      <a:pt x="79589" y="0"/>
                    </a:lnTo>
                    <a:close/>
                  </a:path>
                </a:pathLst>
              </a:custGeom>
              <a:solidFill>
                <a:srgbClr val="CBC5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7"/>
              <p:cNvSpPr/>
              <p:nvPr/>
            </p:nvSpPr>
            <p:spPr>
              <a:xfrm>
                <a:off x="8418206" y="3894017"/>
                <a:ext cx="37522" cy="144594"/>
              </a:xfrm>
              <a:custGeom>
                <a:avLst/>
                <a:gdLst/>
                <a:ahLst/>
                <a:cxnLst/>
                <a:rect l="l" t="t" r="r" b="b"/>
                <a:pathLst>
                  <a:path w="21815" h="84066" extrusionOk="0">
                    <a:moveTo>
                      <a:pt x="1739" y="1"/>
                    </a:moveTo>
                    <a:lnTo>
                      <a:pt x="9098" y="73111"/>
                    </a:lnTo>
                    <a:cubicBezTo>
                      <a:pt x="9598" y="76468"/>
                      <a:pt x="8288" y="79922"/>
                      <a:pt x="5502" y="82112"/>
                    </a:cubicBezTo>
                    <a:cubicBezTo>
                      <a:pt x="3930" y="83327"/>
                      <a:pt x="1977" y="83946"/>
                      <a:pt x="1" y="84065"/>
                    </a:cubicBezTo>
                    <a:lnTo>
                      <a:pt x="12194" y="84065"/>
                    </a:lnTo>
                    <a:cubicBezTo>
                      <a:pt x="14194" y="83994"/>
                      <a:pt x="16123" y="83327"/>
                      <a:pt x="17695" y="82112"/>
                    </a:cubicBezTo>
                    <a:cubicBezTo>
                      <a:pt x="20505" y="79945"/>
                      <a:pt x="21815" y="76468"/>
                      <a:pt x="21315" y="73111"/>
                    </a:cubicBezTo>
                    <a:lnTo>
                      <a:pt x="13956" y="1"/>
                    </a:lnTo>
                    <a:close/>
                  </a:path>
                </a:pathLst>
              </a:custGeom>
              <a:solidFill>
                <a:srgbClr val="B5A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7"/>
              <p:cNvSpPr/>
              <p:nvPr/>
            </p:nvSpPr>
            <p:spPr>
              <a:xfrm>
                <a:off x="8259154" y="3993481"/>
                <a:ext cx="76927" cy="54655"/>
              </a:xfrm>
              <a:custGeom>
                <a:avLst/>
                <a:gdLst/>
                <a:ahLst/>
                <a:cxnLst/>
                <a:rect l="l" t="t" r="r" b="b"/>
                <a:pathLst>
                  <a:path w="44725" h="31776" extrusionOk="0">
                    <a:moveTo>
                      <a:pt x="32194" y="1"/>
                    </a:moveTo>
                    <a:cubicBezTo>
                      <a:pt x="31261" y="1"/>
                      <a:pt x="30322" y="301"/>
                      <a:pt x="29531" y="923"/>
                    </a:cubicBezTo>
                    <a:lnTo>
                      <a:pt x="8550" y="17283"/>
                    </a:lnTo>
                    <a:cubicBezTo>
                      <a:pt x="4430" y="20498"/>
                      <a:pt x="1" y="23784"/>
                      <a:pt x="263" y="27118"/>
                    </a:cubicBezTo>
                    <a:cubicBezTo>
                      <a:pt x="353" y="28441"/>
                      <a:pt x="1808" y="31775"/>
                      <a:pt x="6525" y="31775"/>
                    </a:cubicBezTo>
                    <a:cubicBezTo>
                      <a:pt x="8009" y="31775"/>
                      <a:pt x="9815" y="31445"/>
                      <a:pt x="12003" y="30619"/>
                    </a:cubicBezTo>
                    <a:cubicBezTo>
                      <a:pt x="19600" y="27738"/>
                      <a:pt x="25935" y="26475"/>
                      <a:pt x="29507" y="26166"/>
                    </a:cubicBezTo>
                    <a:cubicBezTo>
                      <a:pt x="30483" y="26071"/>
                      <a:pt x="31317" y="25356"/>
                      <a:pt x="31555" y="24380"/>
                    </a:cubicBezTo>
                    <a:lnTo>
                      <a:pt x="31984" y="22594"/>
                    </a:lnTo>
                    <a:cubicBezTo>
                      <a:pt x="32484" y="20403"/>
                      <a:pt x="34056" y="18688"/>
                      <a:pt x="36151" y="17974"/>
                    </a:cubicBezTo>
                    <a:lnTo>
                      <a:pt x="42653" y="15711"/>
                    </a:lnTo>
                    <a:cubicBezTo>
                      <a:pt x="44177" y="15164"/>
                      <a:pt x="44725" y="13330"/>
                      <a:pt x="43724" y="12044"/>
                    </a:cubicBezTo>
                    <a:lnTo>
                      <a:pt x="35604" y="1661"/>
                    </a:lnTo>
                    <a:cubicBezTo>
                      <a:pt x="34748" y="571"/>
                      <a:pt x="33477" y="1"/>
                      <a:pt x="32194" y="1"/>
                    </a:cubicBezTo>
                    <a:close/>
                  </a:path>
                </a:pathLst>
              </a:custGeom>
              <a:solidFill>
                <a:srgbClr val="FC9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7"/>
              <p:cNvSpPr/>
              <p:nvPr/>
            </p:nvSpPr>
            <p:spPr>
              <a:xfrm>
                <a:off x="8259524" y="4003997"/>
                <a:ext cx="76475" cy="44156"/>
              </a:xfrm>
              <a:custGeom>
                <a:avLst/>
                <a:gdLst/>
                <a:ahLst/>
                <a:cxnLst/>
                <a:rect l="l" t="t" r="r" b="b"/>
                <a:pathLst>
                  <a:path w="44462" h="25672" extrusionOk="0">
                    <a:moveTo>
                      <a:pt x="38818" y="0"/>
                    </a:moveTo>
                    <a:lnTo>
                      <a:pt x="38818" y="0"/>
                    </a:lnTo>
                    <a:cubicBezTo>
                      <a:pt x="38985" y="1072"/>
                      <a:pt x="38389" y="2215"/>
                      <a:pt x="37270" y="2596"/>
                    </a:cubicBezTo>
                    <a:lnTo>
                      <a:pt x="30721" y="4858"/>
                    </a:lnTo>
                    <a:cubicBezTo>
                      <a:pt x="28625" y="5596"/>
                      <a:pt x="27054" y="7335"/>
                      <a:pt x="26553" y="9478"/>
                    </a:cubicBezTo>
                    <a:lnTo>
                      <a:pt x="26125" y="11264"/>
                    </a:lnTo>
                    <a:cubicBezTo>
                      <a:pt x="25887" y="12241"/>
                      <a:pt x="25101" y="12955"/>
                      <a:pt x="24077" y="13050"/>
                    </a:cubicBezTo>
                    <a:cubicBezTo>
                      <a:pt x="20600" y="13360"/>
                      <a:pt x="14265" y="14622"/>
                      <a:pt x="6668" y="17504"/>
                    </a:cubicBezTo>
                    <a:cubicBezTo>
                      <a:pt x="4504" y="18328"/>
                      <a:pt x="2714" y="18671"/>
                      <a:pt x="1253" y="18671"/>
                    </a:cubicBezTo>
                    <a:cubicBezTo>
                      <a:pt x="1026" y="18671"/>
                      <a:pt x="807" y="18663"/>
                      <a:pt x="596" y="18647"/>
                    </a:cubicBezTo>
                    <a:cubicBezTo>
                      <a:pt x="215" y="19409"/>
                      <a:pt x="0" y="20195"/>
                      <a:pt x="48" y="21004"/>
                    </a:cubicBezTo>
                    <a:cubicBezTo>
                      <a:pt x="138" y="22326"/>
                      <a:pt x="1592" y="25671"/>
                      <a:pt x="6302" y="25671"/>
                    </a:cubicBezTo>
                    <a:cubicBezTo>
                      <a:pt x="7787" y="25671"/>
                      <a:pt x="9596" y="25339"/>
                      <a:pt x="11788" y="24505"/>
                    </a:cubicBezTo>
                    <a:cubicBezTo>
                      <a:pt x="19385" y="21624"/>
                      <a:pt x="25720" y="20361"/>
                      <a:pt x="29197" y="20052"/>
                    </a:cubicBezTo>
                    <a:cubicBezTo>
                      <a:pt x="30173" y="19957"/>
                      <a:pt x="31007" y="19242"/>
                      <a:pt x="31245" y="18266"/>
                    </a:cubicBezTo>
                    <a:lnTo>
                      <a:pt x="31674" y="16480"/>
                    </a:lnTo>
                    <a:cubicBezTo>
                      <a:pt x="32174" y="14289"/>
                      <a:pt x="33745" y="12574"/>
                      <a:pt x="35841" y="11860"/>
                    </a:cubicBezTo>
                    <a:lnTo>
                      <a:pt x="42390" y="9597"/>
                    </a:lnTo>
                    <a:cubicBezTo>
                      <a:pt x="43914" y="9097"/>
                      <a:pt x="44462" y="7216"/>
                      <a:pt x="43462" y="5954"/>
                    </a:cubicBezTo>
                    <a:lnTo>
                      <a:pt x="38818" y="0"/>
                    </a:lnTo>
                    <a:close/>
                  </a:path>
                </a:pathLst>
              </a:custGeom>
              <a:solidFill>
                <a:srgbClr val="FC7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7"/>
              <p:cNvSpPr/>
              <p:nvPr/>
            </p:nvSpPr>
            <p:spPr>
              <a:xfrm>
                <a:off x="8497344" y="3894167"/>
                <a:ext cx="73566" cy="121014"/>
              </a:xfrm>
              <a:custGeom>
                <a:avLst/>
                <a:gdLst/>
                <a:ahLst/>
                <a:cxnLst/>
                <a:rect l="l" t="t" r="r" b="b"/>
                <a:pathLst>
                  <a:path w="42771" h="70357" extrusionOk="0">
                    <a:moveTo>
                      <a:pt x="30821" y="0"/>
                    </a:moveTo>
                    <a:cubicBezTo>
                      <a:pt x="26840" y="0"/>
                      <a:pt x="23030" y="2271"/>
                      <a:pt x="21266" y="6129"/>
                    </a:cubicBezTo>
                    <a:lnTo>
                      <a:pt x="1762" y="48971"/>
                    </a:lnTo>
                    <a:cubicBezTo>
                      <a:pt x="0" y="52829"/>
                      <a:pt x="738" y="57330"/>
                      <a:pt x="3596" y="60450"/>
                    </a:cubicBezTo>
                    <a:lnTo>
                      <a:pt x="13598" y="70356"/>
                    </a:lnTo>
                    <a:lnTo>
                      <a:pt x="18337" y="69166"/>
                    </a:lnTo>
                    <a:lnTo>
                      <a:pt x="26053" y="61831"/>
                    </a:lnTo>
                    <a:lnTo>
                      <a:pt x="28125" y="56568"/>
                    </a:lnTo>
                    <a:lnTo>
                      <a:pt x="22338" y="49543"/>
                    </a:lnTo>
                    <a:lnTo>
                      <a:pt x="40366" y="14845"/>
                    </a:lnTo>
                    <a:cubicBezTo>
                      <a:pt x="42771" y="9558"/>
                      <a:pt x="40461" y="3343"/>
                      <a:pt x="35150" y="938"/>
                    </a:cubicBezTo>
                    <a:cubicBezTo>
                      <a:pt x="33745" y="302"/>
                      <a:pt x="32272" y="0"/>
                      <a:pt x="30821" y="0"/>
                    </a:cubicBezTo>
                    <a:close/>
                  </a:path>
                </a:pathLst>
              </a:custGeom>
              <a:solidFill>
                <a:srgbClr val="FC9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7"/>
              <p:cNvSpPr/>
              <p:nvPr/>
            </p:nvSpPr>
            <p:spPr>
              <a:xfrm>
                <a:off x="8516840" y="3894120"/>
                <a:ext cx="54070" cy="108608"/>
              </a:xfrm>
              <a:custGeom>
                <a:avLst/>
                <a:gdLst/>
                <a:ahLst/>
                <a:cxnLst/>
                <a:rect l="l" t="t" r="r" b="b"/>
                <a:pathLst>
                  <a:path w="31436" h="63144" extrusionOk="0">
                    <a:moveTo>
                      <a:pt x="19445" y="1"/>
                    </a:moveTo>
                    <a:cubicBezTo>
                      <a:pt x="17090" y="1"/>
                      <a:pt x="14795" y="794"/>
                      <a:pt x="12956" y="2251"/>
                    </a:cubicBezTo>
                    <a:cubicBezTo>
                      <a:pt x="17719" y="4870"/>
                      <a:pt x="19743" y="10752"/>
                      <a:pt x="17457" y="15777"/>
                    </a:cubicBezTo>
                    <a:lnTo>
                      <a:pt x="882" y="47688"/>
                    </a:lnTo>
                    <a:cubicBezTo>
                      <a:pt x="1" y="49403"/>
                      <a:pt x="215" y="51451"/>
                      <a:pt x="1430" y="52927"/>
                    </a:cubicBezTo>
                    <a:lnTo>
                      <a:pt x="9884" y="63144"/>
                    </a:lnTo>
                    <a:lnTo>
                      <a:pt x="16790" y="56595"/>
                    </a:lnTo>
                    <a:lnTo>
                      <a:pt x="11003" y="49570"/>
                    </a:lnTo>
                    <a:lnTo>
                      <a:pt x="29031" y="14872"/>
                    </a:lnTo>
                    <a:cubicBezTo>
                      <a:pt x="31436" y="9585"/>
                      <a:pt x="29126" y="3370"/>
                      <a:pt x="23792" y="941"/>
                    </a:cubicBezTo>
                    <a:cubicBezTo>
                      <a:pt x="22381" y="304"/>
                      <a:pt x="20901" y="1"/>
                      <a:pt x="19445" y="1"/>
                    </a:cubicBezTo>
                    <a:close/>
                  </a:path>
                </a:pathLst>
              </a:custGeom>
              <a:solidFill>
                <a:srgbClr val="FC7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7"/>
              <p:cNvSpPr/>
              <p:nvPr/>
            </p:nvSpPr>
            <p:spPr>
              <a:xfrm>
                <a:off x="8520732" y="3991381"/>
                <a:ext cx="62548" cy="54357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31603" extrusionOk="0">
                    <a:moveTo>
                      <a:pt x="14527" y="0"/>
                    </a:moveTo>
                    <a:lnTo>
                      <a:pt x="0" y="13765"/>
                    </a:lnTo>
                    <a:lnTo>
                      <a:pt x="14408" y="28054"/>
                    </a:lnTo>
                    <a:cubicBezTo>
                      <a:pt x="16720" y="30342"/>
                      <a:pt x="19780" y="31602"/>
                      <a:pt x="22986" y="31602"/>
                    </a:cubicBezTo>
                    <a:cubicBezTo>
                      <a:pt x="23016" y="31602"/>
                      <a:pt x="23046" y="31602"/>
                      <a:pt x="23076" y="31602"/>
                    </a:cubicBezTo>
                    <a:lnTo>
                      <a:pt x="35460" y="31602"/>
                    </a:lnTo>
                    <a:cubicBezTo>
                      <a:pt x="36365" y="28959"/>
                      <a:pt x="35960" y="25863"/>
                      <a:pt x="33936" y="23410"/>
                    </a:cubicBezTo>
                    <a:lnTo>
                      <a:pt x="14527" y="0"/>
                    </a:lnTo>
                    <a:close/>
                  </a:path>
                </a:pathLst>
              </a:custGeom>
              <a:solidFill>
                <a:srgbClr val="FFC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7"/>
              <p:cNvSpPr/>
              <p:nvPr/>
            </p:nvSpPr>
            <p:spPr>
              <a:xfrm>
                <a:off x="8533921" y="3991422"/>
                <a:ext cx="49359" cy="54355"/>
              </a:xfrm>
              <a:custGeom>
                <a:avLst/>
                <a:gdLst/>
                <a:ahLst/>
                <a:cxnLst/>
                <a:rect l="l" t="t" r="r" b="b"/>
                <a:pathLst>
                  <a:path w="28697" h="31602" extrusionOk="0">
                    <a:moveTo>
                      <a:pt x="6907" y="0"/>
                    </a:moveTo>
                    <a:lnTo>
                      <a:pt x="0" y="6549"/>
                    </a:lnTo>
                    <a:lnTo>
                      <a:pt x="14765" y="24362"/>
                    </a:lnTo>
                    <a:cubicBezTo>
                      <a:pt x="16504" y="26529"/>
                      <a:pt x="17052" y="29173"/>
                      <a:pt x="16504" y="31602"/>
                    </a:cubicBezTo>
                    <a:lnTo>
                      <a:pt x="27792" y="31602"/>
                    </a:lnTo>
                    <a:cubicBezTo>
                      <a:pt x="28697" y="28935"/>
                      <a:pt x="28292" y="25839"/>
                      <a:pt x="26315" y="23410"/>
                    </a:cubicBezTo>
                    <a:lnTo>
                      <a:pt x="6907" y="0"/>
                    </a:lnTo>
                    <a:close/>
                  </a:path>
                </a:pathLst>
              </a:custGeom>
              <a:solidFill>
                <a:srgbClr val="FD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7"/>
              <p:cNvSpPr/>
              <p:nvPr/>
            </p:nvSpPr>
            <p:spPr>
              <a:xfrm>
                <a:off x="8554116" y="4025213"/>
                <a:ext cx="59885" cy="24579"/>
              </a:xfrm>
              <a:custGeom>
                <a:avLst/>
                <a:gdLst/>
                <a:ahLst/>
                <a:cxnLst/>
                <a:rect l="l" t="t" r="r" b="b"/>
                <a:pathLst>
                  <a:path w="34817" h="14290" extrusionOk="0">
                    <a:moveTo>
                      <a:pt x="17432" y="1"/>
                    </a:moveTo>
                    <a:cubicBezTo>
                      <a:pt x="10359" y="1"/>
                      <a:pt x="4287" y="3383"/>
                      <a:pt x="1524" y="8312"/>
                    </a:cubicBezTo>
                    <a:cubicBezTo>
                      <a:pt x="0" y="10979"/>
                      <a:pt x="2000" y="14290"/>
                      <a:pt x="5073" y="14290"/>
                    </a:cubicBezTo>
                    <a:lnTo>
                      <a:pt x="29744" y="14290"/>
                    </a:lnTo>
                    <a:cubicBezTo>
                      <a:pt x="32816" y="14290"/>
                      <a:pt x="34817" y="10979"/>
                      <a:pt x="33293" y="8312"/>
                    </a:cubicBezTo>
                    <a:cubicBezTo>
                      <a:pt x="30530" y="3383"/>
                      <a:pt x="24458" y="1"/>
                      <a:pt x="17432" y="1"/>
                    </a:cubicBezTo>
                    <a:close/>
                  </a:path>
                </a:pathLst>
              </a:custGeom>
              <a:solidFill>
                <a:srgbClr val="F9D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8" name="Google Shape;2288;p37"/>
            <p:cNvSpPr/>
            <p:nvPr/>
          </p:nvSpPr>
          <p:spPr>
            <a:xfrm>
              <a:off x="7348800" y="1025082"/>
              <a:ext cx="804600" cy="8070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291" name="Google Shape;2291;p37"/>
          <p:cNvSpPr/>
          <p:nvPr/>
        </p:nvSpPr>
        <p:spPr>
          <a:xfrm>
            <a:off x="2063687" y="2610992"/>
            <a:ext cx="5972421" cy="8070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ea typeface="Roboto"/>
              </a:rPr>
              <a:t>The loss of mobility has physical, mental and emotional consequences, reducing their quality of life (</a:t>
            </a:r>
            <a:r>
              <a:rPr lang="en-US" dirty="0" err="1">
                <a:ea typeface="Roboto"/>
              </a:rPr>
              <a:t>Kabiri</a:t>
            </a:r>
            <a:r>
              <a:rPr lang="en-US" dirty="0">
                <a:ea typeface="Roboto"/>
              </a:rPr>
              <a:t> et. al., 2018)</a:t>
            </a:r>
            <a:endParaRPr lang="en" dirty="0">
              <a:ea typeface="Robot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DEC7D1-811B-706E-1E3E-5AD46B974A87}"/>
              </a:ext>
            </a:extLst>
          </p:cNvPr>
          <p:cNvGrpSpPr/>
          <p:nvPr/>
        </p:nvGrpSpPr>
        <p:grpSpPr>
          <a:xfrm>
            <a:off x="808830" y="2610992"/>
            <a:ext cx="804600" cy="807000"/>
            <a:chOff x="568312" y="2610992"/>
            <a:chExt cx="804600" cy="807000"/>
          </a:xfrm>
        </p:grpSpPr>
        <p:sp>
          <p:nvSpPr>
            <p:cNvPr id="2256" name="Google Shape;2256;p37"/>
            <p:cNvSpPr/>
            <p:nvPr/>
          </p:nvSpPr>
          <p:spPr>
            <a:xfrm>
              <a:off x="946403" y="3128055"/>
              <a:ext cx="75317" cy="41131"/>
            </a:xfrm>
            <a:custGeom>
              <a:avLst/>
              <a:gdLst/>
              <a:ahLst/>
              <a:cxnLst/>
              <a:rect l="l" t="t" r="r" b="b"/>
              <a:pathLst>
                <a:path w="30483" h="16647" extrusionOk="0">
                  <a:moveTo>
                    <a:pt x="0" y="0"/>
                  </a:moveTo>
                  <a:lnTo>
                    <a:pt x="0" y="16647"/>
                  </a:lnTo>
                  <a:lnTo>
                    <a:pt x="30483" y="16647"/>
                  </a:lnTo>
                  <a:lnTo>
                    <a:pt x="30483" y="0"/>
                  </a:ln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990885" y="3095045"/>
              <a:ext cx="116038" cy="97382"/>
            </a:xfrm>
            <a:custGeom>
              <a:avLst/>
              <a:gdLst/>
              <a:ahLst/>
              <a:cxnLst/>
              <a:rect l="l" t="t" r="r" b="b"/>
              <a:pathLst>
                <a:path w="46964" h="39414" extrusionOk="0">
                  <a:moveTo>
                    <a:pt x="12194" y="1"/>
                  </a:moveTo>
                  <a:cubicBezTo>
                    <a:pt x="5478" y="1"/>
                    <a:pt x="1" y="5478"/>
                    <a:pt x="1" y="12217"/>
                  </a:cubicBezTo>
                  <a:lnTo>
                    <a:pt x="1" y="17504"/>
                  </a:lnTo>
                  <a:cubicBezTo>
                    <a:pt x="1" y="29554"/>
                    <a:pt x="9789" y="39366"/>
                    <a:pt x="21886" y="39413"/>
                  </a:cubicBezTo>
                  <a:cubicBezTo>
                    <a:pt x="36223" y="39413"/>
                    <a:pt x="46963" y="24077"/>
                    <a:pt x="38676" y="8907"/>
                  </a:cubicBezTo>
                  <a:cubicBezTo>
                    <a:pt x="35627" y="3358"/>
                    <a:pt x="29745" y="1"/>
                    <a:pt x="23434" y="1"/>
                  </a:cubicBez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1020542" y="3094986"/>
              <a:ext cx="73612" cy="97382"/>
            </a:xfrm>
            <a:custGeom>
              <a:avLst/>
              <a:gdLst/>
              <a:ahLst/>
              <a:cxnLst/>
              <a:rect l="l" t="t" r="r" b="b"/>
              <a:pathLst>
                <a:path w="29793" h="39414" extrusionOk="0">
                  <a:moveTo>
                    <a:pt x="2168" y="1"/>
                  </a:moveTo>
                  <a:cubicBezTo>
                    <a:pt x="1429" y="1"/>
                    <a:pt x="715" y="48"/>
                    <a:pt x="0" y="167"/>
                  </a:cubicBezTo>
                  <a:cubicBezTo>
                    <a:pt x="9669" y="1453"/>
                    <a:pt x="17123" y="9693"/>
                    <a:pt x="17123" y="19695"/>
                  </a:cubicBezTo>
                  <a:cubicBezTo>
                    <a:pt x="17123" y="25149"/>
                    <a:pt x="14908" y="30054"/>
                    <a:pt x="11336" y="33627"/>
                  </a:cubicBezTo>
                  <a:cubicBezTo>
                    <a:pt x="9193" y="35794"/>
                    <a:pt x="6549" y="37437"/>
                    <a:pt x="3573" y="38413"/>
                  </a:cubicBezTo>
                  <a:cubicBezTo>
                    <a:pt x="5644" y="39056"/>
                    <a:pt x="7812" y="39414"/>
                    <a:pt x="10074" y="39414"/>
                  </a:cubicBezTo>
                  <a:cubicBezTo>
                    <a:pt x="15527" y="39414"/>
                    <a:pt x="20433" y="37199"/>
                    <a:pt x="24005" y="33627"/>
                  </a:cubicBezTo>
                  <a:cubicBezTo>
                    <a:pt x="27578" y="30054"/>
                    <a:pt x="29792" y="25149"/>
                    <a:pt x="29792" y="19695"/>
                  </a:cubicBezTo>
                  <a:cubicBezTo>
                    <a:pt x="29792" y="8812"/>
                    <a:pt x="20981" y="1"/>
                    <a:pt x="10074" y="1"/>
                  </a:cubicBez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877560" y="2867392"/>
              <a:ext cx="325212" cy="155599"/>
            </a:xfrm>
            <a:custGeom>
              <a:avLst/>
              <a:gdLst/>
              <a:ahLst/>
              <a:cxnLst/>
              <a:rect l="l" t="t" r="r" b="b"/>
              <a:pathLst>
                <a:path w="131623" h="62976" extrusionOk="0">
                  <a:moveTo>
                    <a:pt x="123552" y="1"/>
                  </a:moveTo>
                  <a:cubicBezTo>
                    <a:pt x="121197" y="1"/>
                    <a:pt x="118790" y="1457"/>
                    <a:pt x="116596" y="3622"/>
                  </a:cubicBezTo>
                  <a:cubicBezTo>
                    <a:pt x="116596" y="3622"/>
                    <a:pt x="107118" y="12457"/>
                    <a:pt x="97949" y="17315"/>
                  </a:cubicBezTo>
                  <a:cubicBezTo>
                    <a:pt x="91281" y="20839"/>
                    <a:pt x="78278" y="29341"/>
                    <a:pt x="72158" y="38772"/>
                  </a:cubicBezTo>
                  <a:cubicBezTo>
                    <a:pt x="71698" y="39461"/>
                    <a:pt x="70944" y="39845"/>
                    <a:pt x="70168" y="39845"/>
                  </a:cubicBezTo>
                  <a:cubicBezTo>
                    <a:pt x="69819" y="39845"/>
                    <a:pt x="69466" y="39768"/>
                    <a:pt x="69134" y="39605"/>
                  </a:cubicBezTo>
                  <a:lnTo>
                    <a:pt x="29340" y="20601"/>
                  </a:lnTo>
                  <a:cubicBezTo>
                    <a:pt x="26214" y="18797"/>
                    <a:pt x="22897" y="17866"/>
                    <a:pt x="19696" y="17866"/>
                  </a:cubicBezTo>
                  <a:cubicBezTo>
                    <a:pt x="12627" y="17866"/>
                    <a:pt x="6124" y="22407"/>
                    <a:pt x="3501" y="32127"/>
                  </a:cubicBezTo>
                  <a:cubicBezTo>
                    <a:pt x="2572" y="35485"/>
                    <a:pt x="0" y="45463"/>
                    <a:pt x="0" y="45463"/>
                  </a:cubicBezTo>
                  <a:lnTo>
                    <a:pt x="72777" y="62729"/>
                  </a:lnTo>
                  <a:cubicBezTo>
                    <a:pt x="73474" y="62894"/>
                    <a:pt x="74182" y="62975"/>
                    <a:pt x="74888" y="62975"/>
                  </a:cubicBezTo>
                  <a:cubicBezTo>
                    <a:pt x="77436" y="62975"/>
                    <a:pt x="79946" y="61914"/>
                    <a:pt x="81755" y="59919"/>
                  </a:cubicBezTo>
                  <a:lnTo>
                    <a:pt x="126288" y="12052"/>
                  </a:lnTo>
                  <a:cubicBezTo>
                    <a:pt x="129932" y="8456"/>
                    <a:pt x="131623" y="5646"/>
                    <a:pt x="127932" y="1978"/>
                  </a:cubicBezTo>
                  <a:cubicBezTo>
                    <a:pt x="126539" y="595"/>
                    <a:pt x="125056" y="1"/>
                    <a:pt x="123552" y="1"/>
                  </a:cubicBezTo>
                  <a:close/>
                </a:path>
              </a:pathLst>
            </a:custGeom>
            <a:solidFill>
              <a:srgbClr val="CBC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1032958" y="2867370"/>
              <a:ext cx="169814" cy="155645"/>
            </a:xfrm>
            <a:custGeom>
              <a:avLst/>
              <a:gdLst/>
              <a:ahLst/>
              <a:cxnLst/>
              <a:rect l="l" t="t" r="r" b="b"/>
              <a:pathLst>
                <a:path w="68729" h="62995" extrusionOk="0">
                  <a:moveTo>
                    <a:pt x="60642" y="1"/>
                  </a:moveTo>
                  <a:cubicBezTo>
                    <a:pt x="58829" y="1"/>
                    <a:pt x="56985" y="869"/>
                    <a:pt x="55226" y="2249"/>
                  </a:cubicBezTo>
                  <a:cubicBezTo>
                    <a:pt x="55964" y="4655"/>
                    <a:pt x="54321" y="6893"/>
                    <a:pt x="51654" y="9513"/>
                  </a:cubicBezTo>
                  <a:lnTo>
                    <a:pt x="7121" y="57380"/>
                  </a:lnTo>
                  <a:cubicBezTo>
                    <a:pt x="5280" y="59383"/>
                    <a:pt x="2734" y="60429"/>
                    <a:pt x="171" y="60429"/>
                  </a:cubicBezTo>
                  <a:cubicBezTo>
                    <a:pt x="114" y="60429"/>
                    <a:pt x="57" y="60429"/>
                    <a:pt x="0" y="60428"/>
                  </a:cubicBezTo>
                  <a:lnTo>
                    <a:pt x="0" y="60428"/>
                  </a:lnTo>
                  <a:lnTo>
                    <a:pt x="9812" y="62738"/>
                  </a:lnTo>
                  <a:cubicBezTo>
                    <a:pt x="10526" y="62910"/>
                    <a:pt x="11247" y="62994"/>
                    <a:pt x="11963" y="62994"/>
                  </a:cubicBezTo>
                  <a:cubicBezTo>
                    <a:pt x="14514" y="62994"/>
                    <a:pt x="16991" y="61923"/>
                    <a:pt x="18814" y="59952"/>
                  </a:cubicBezTo>
                  <a:lnTo>
                    <a:pt x="63347" y="12109"/>
                  </a:lnTo>
                  <a:cubicBezTo>
                    <a:pt x="67062" y="8465"/>
                    <a:pt x="68729" y="5655"/>
                    <a:pt x="65014" y="1987"/>
                  </a:cubicBezTo>
                  <a:cubicBezTo>
                    <a:pt x="63622" y="596"/>
                    <a:pt x="62143" y="1"/>
                    <a:pt x="60642" y="1"/>
                  </a:cubicBezTo>
                  <a:close/>
                </a:path>
              </a:pathLst>
            </a:custGeom>
            <a:solidFill>
              <a:srgbClr val="B5A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1153904" y="2836431"/>
              <a:ext cx="110827" cy="50332"/>
            </a:xfrm>
            <a:custGeom>
              <a:avLst/>
              <a:gdLst/>
              <a:ahLst/>
              <a:cxnLst/>
              <a:rect l="l" t="t" r="r" b="b"/>
              <a:pathLst>
                <a:path w="44855" h="20371" extrusionOk="0">
                  <a:moveTo>
                    <a:pt x="5030" y="1"/>
                  </a:moveTo>
                  <a:cubicBezTo>
                    <a:pt x="2816" y="1"/>
                    <a:pt x="960" y="1723"/>
                    <a:pt x="822" y="3936"/>
                  </a:cubicBezTo>
                  <a:lnTo>
                    <a:pt x="83" y="16700"/>
                  </a:lnTo>
                  <a:cubicBezTo>
                    <a:pt x="1" y="18041"/>
                    <a:pt x="1080" y="19114"/>
                    <a:pt x="2360" y="19114"/>
                  </a:cubicBezTo>
                  <a:cubicBezTo>
                    <a:pt x="2558" y="19114"/>
                    <a:pt x="2761" y="19088"/>
                    <a:pt x="2965" y="19034"/>
                  </a:cubicBezTo>
                  <a:lnTo>
                    <a:pt x="9419" y="17224"/>
                  </a:lnTo>
                  <a:cubicBezTo>
                    <a:pt x="9975" y="17069"/>
                    <a:pt x="10545" y="16993"/>
                    <a:pt x="11112" y="16993"/>
                  </a:cubicBezTo>
                  <a:cubicBezTo>
                    <a:pt x="12633" y="16993"/>
                    <a:pt x="14132" y="17541"/>
                    <a:pt x="15277" y="18582"/>
                  </a:cubicBezTo>
                  <a:lnTo>
                    <a:pt x="16634" y="19772"/>
                  </a:lnTo>
                  <a:cubicBezTo>
                    <a:pt x="17058" y="20168"/>
                    <a:pt x="17608" y="20371"/>
                    <a:pt x="18159" y="20371"/>
                  </a:cubicBezTo>
                  <a:cubicBezTo>
                    <a:pt x="18537" y="20371"/>
                    <a:pt x="18915" y="20276"/>
                    <a:pt x="19254" y="20082"/>
                  </a:cubicBezTo>
                  <a:cubicBezTo>
                    <a:pt x="22255" y="18439"/>
                    <a:pt x="27994" y="15962"/>
                    <a:pt x="35638" y="14057"/>
                  </a:cubicBezTo>
                  <a:cubicBezTo>
                    <a:pt x="44855" y="11771"/>
                    <a:pt x="43926" y="6270"/>
                    <a:pt x="43068" y="4769"/>
                  </a:cubicBezTo>
                  <a:cubicBezTo>
                    <a:pt x="41449" y="1959"/>
                    <a:pt x="36067" y="1793"/>
                    <a:pt x="31042" y="1507"/>
                  </a:cubicBezTo>
                  <a:lnTo>
                    <a:pt x="5251" y="6"/>
                  </a:lnTo>
                  <a:cubicBezTo>
                    <a:pt x="5177" y="3"/>
                    <a:pt x="5103" y="1"/>
                    <a:pt x="5030" y="1"/>
                  </a:cubicBezTo>
                  <a:close/>
                </a:path>
              </a:pathLst>
            </a:custGeom>
            <a:solidFill>
              <a:srgbClr val="FC9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1153965" y="2842272"/>
              <a:ext cx="110825" cy="44550"/>
            </a:xfrm>
            <a:custGeom>
              <a:avLst/>
              <a:gdLst/>
              <a:ahLst/>
              <a:cxnLst/>
              <a:rect l="l" t="t" r="r" b="b"/>
              <a:pathLst>
                <a:path w="44854" h="18031" extrusionOk="0">
                  <a:moveTo>
                    <a:pt x="39043" y="0"/>
                  </a:moveTo>
                  <a:cubicBezTo>
                    <a:pt x="38662" y="1905"/>
                    <a:pt x="36971" y="4191"/>
                    <a:pt x="31994" y="5406"/>
                  </a:cubicBezTo>
                  <a:cubicBezTo>
                    <a:pt x="25111" y="7121"/>
                    <a:pt x="19967" y="9359"/>
                    <a:pt x="17276" y="10859"/>
                  </a:cubicBezTo>
                  <a:cubicBezTo>
                    <a:pt x="16969" y="11028"/>
                    <a:pt x="16624" y="11114"/>
                    <a:pt x="16280" y="11114"/>
                  </a:cubicBezTo>
                  <a:cubicBezTo>
                    <a:pt x="15798" y="11114"/>
                    <a:pt x="15318" y="10945"/>
                    <a:pt x="14942" y="10597"/>
                  </a:cubicBezTo>
                  <a:lnTo>
                    <a:pt x="13752" y="9526"/>
                  </a:lnTo>
                  <a:cubicBezTo>
                    <a:pt x="12716" y="8594"/>
                    <a:pt x="11381" y="8087"/>
                    <a:pt x="10017" y="8087"/>
                  </a:cubicBezTo>
                  <a:cubicBezTo>
                    <a:pt x="9499" y="8087"/>
                    <a:pt x="8976" y="8160"/>
                    <a:pt x="8465" y="8311"/>
                  </a:cubicBezTo>
                  <a:lnTo>
                    <a:pt x="2678" y="9931"/>
                  </a:lnTo>
                  <a:cubicBezTo>
                    <a:pt x="2491" y="9979"/>
                    <a:pt x="2305" y="10001"/>
                    <a:pt x="2122" y="10001"/>
                  </a:cubicBezTo>
                  <a:cubicBezTo>
                    <a:pt x="1395" y="10001"/>
                    <a:pt x="729" y="9640"/>
                    <a:pt x="368" y="9050"/>
                  </a:cubicBezTo>
                  <a:lnTo>
                    <a:pt x="82" y="14384"/>
                  </a:lnTo>
                  <a:cubicBezTo>
                    <a:pt x="0" y="15715"/>
                    <a:pt x="1063" y="16782"/>
                    <a:pt x="2332" y="16782"/>
                  </a:cubicBezTo>
                  <a:cubicBezTo>
                    <a:pt x="2538" y="16782"/>
                    <a:pt x="2750" y="16754"/>
                    <a:pt x="2964" y="16694"/>
                  </a:cubicBezTo>
                  <a:lnTo>
                    <a:pt x="9417" y="14884"/>
                  </a:lnTo>
                  <a:cubicBezTo>
                    <a:pt x="9980" y="14729"/>
                    <a:pt x="10552" y="14653"/>
                    <a:pt x="11118" y="14653"/>
                  </a:cubicBezTo>
                  <a:cubicBezTo>
                    <a:pt x="12637" y="14653"/>
                    <a:pt x="14120" y="15201"/>
                    <a:pt x="15300" y="16241"/>
                  </a:cubicBezTo>
                  <a:lnTo>
                    <a:pt x="16633" y="17432"/>
                  </a:lnTo>
                  <a:cubicBezTo>
                    <a:pt x="17057" y="17828"/>
                    <a:pt x="17598" y="18031"/>
                    <a:pt x="18148" y="18031"/>
                  </a:cubicBezTo>
                  <a:cubicBezTo>
                    <a:pt x="18524" y="18031"/>
                    <a:pt x="18904" y="17935"/>
                    <a:pt x="19253" y="17742"/>
                  </a:cubicBezTo>
                  <a:cubicBezTo>
                    <a:pt x="22230" y="16075"/>
                    <a:pt x="27969" y="13598"/>
                    <a:pt x="35613" y="11693"/>
                  </a:cubicBezTo>
                  <a:cubicBezTo>
                    <a:pt x="44853" y="9431"/>
                    <a:pt x="43901" y="3906"/>
                    <a:pt x="43043" y="2405"/>
                  </a:cubicBezTo>
                  <a:cubicBezTo>
                    <a:pt x="42329" y="1167"/>
                    <a:pt x="40853" y="429"/>
                    <a:pt x="39043" y="0"/>
                  </a:cubicBezTo>
                  <a:close/>
                </a:path>
              </a:pathLst>
            </a:custGeom>
            <a:solidFill>
              <a:srgbClr val="FC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843315" y="2980074"/>
              <a:ext cx="134393" cy="189112"/>
            </a:xfrm>
            <a:custGeom>
              <a:avLst/>
              <a:gdLst/>
              <a:ahLst/>
              <a:cxnLst/>
              <a:rect l="l" t="t" r="r" b="b"/>
              <a:pathLst>
                <a:path w="54393" h="76540" extrusionOk="0">
                  <a:moveTo>
                    <a:pt x="13789" y="0"/>
                  </a:moveTo>
                  <a:lnTo>
                    <a:pt x="13789" y="0"/>
                  </a:lnTo>
                  <a:cubicBezTo>
                    <a:pt x="13789" y="1"/>
                    <a:pt x="0" y="53154"/>
                    <a:pt x="23434" y="76540"/>
                  </a:cubicBezTo>
                  <a:lnTo>
                    <a:pt x="46438" y="76540"/>
                  </a:lnTo>
                  <a:cubicBezTo>
                    <a:pt x="46438" y="76540"/>
                    <a:pt x="54392" y="59965"/>
                    <a:pt x="48177" y="40413"/>
                  </a:cubicBezTo>
                  <a:cubicBezTo>
                    <a:pt x="43557" y="25910"/>
                    <a:pt x="47224" y="7930"/>
                    <a:pt x="47224" y="7930"/>
                  </a:cubicBezTo>
                  <a:lnTo>
                    <a:pt x="13789" y="0"/>
                  </a:lnTo>
                  <a:close/>
                </a:path>
              </a:pathLst>
            </a:custGeom>
            <a:solidFill>
              <a:srgbClr val="FC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7"/>
            <p:cNvSpPr/>
            <p:nvPr/>
          </p:nvSpPr>
          <p:spPr>
            <a:xfrm>
              <a:off x="873029" y="2979721"/>
              <a:ext cx="87029" cy="41365"/>
            </a:xfrm>
            <a:custGeom>
              <a:avLst/>
              <a:gdLst/>
              <a:ahLst/>
              <a:cxnLst/>
              <a:rect l="l" t="t" r="r" b="b"/>
              <a:pathLst>
                <a:path w="35223" h="16742" extrusionOk="0">
                  <a:moveTo>
                    <a:pt x="1787" y="0"/>
                  </a:moveTo>
                  <a:cubicBezTo>
                    <a:pt x="1787" y="0"/>
                    <a:pt x="929" y="3311"/>
                    <a:pt x="1" y="8645"/>
                  </a:cubicBezTo>
                  <a:lnTo>
                    <a:pt x="34103" y="16742"/>
                  </a:lnTo>
                  <a:cubicBezTo>
                    <a:pt x="34508" y="11503"/>
                    <a:pt x="35222" y="7954"/>
                    <a:pt x="35222" y="7954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rgbClr val="FC6D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7"/>
            <p:cNvSpPr/>
            <p:nvPr/>
          </p:nvSpPr>
          <p:spPr>
            <a:xfrm>
              <a:off x="925277" y="2993136"/>
              <a:ext cx="52429" cy="176049"/>
            </a:xfrm>
            <a:custGeom>
              <a:avLst/>
              <a:gdLst/>
              <a:ahLst/>
              <a:cxnLst/>
              <a:rect l="l" t="t" r="r" b="b"/>
              <a:pathLst>
                <a:path w="21220" h="71253" extrusionOk="0">
                  <a:moveTo>
                    <a:pt x="2763" y="0"/>
                  </a:moveTo>
                  <a:lnTo>
                    <a:pt x="2763" y="0"/>
                  </a:lnTo>
                  <a:cubicBezTo>
                    <a:pt x="2001" y="4787"/>
                    <a:pt x="1" y="20147"/>
                    <a:pt x="4049" y="32912"/>
                  </a:cubicBezTo>
                  <a:cubicBezTo>
                    <a:pt x="10622" y="53654"/>
                    <a:pt x="2192" y="71253"/>
                    <a:pt x="2192" y="71253"/>
                  </a:cubicBezTo>
                  <a:lnTo>
                    <a:pt x="13265" y="71253"/>
                  </a:lnTo>
                  <a:cubicBezTo>
                    <a:pt x="13265" y="71253"/>
                    <a:pt x="21219" y="54678"/>
                    <a:pt x="14980" y="35150"/>
                  </a:cubicBezTo>
                  <a:cubicBezTo>
                    <a:pt x="10384" y="20647"/>
                    <a:pt x="14051" y="2667"/>
                    <a:pt x="14051" y="2667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rgbClr val="FC6D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7"/>
            <p:cNvSpPr/>
            <p:nvPr/>
          </p:nvSpPr>
          <p:spPr>
            <a:xfrm>
              <a:off x="791123" y="3138350"/>
              <a:ext cx="176231" cy="53664"/>
            </a:xfrm>
            <a:custGeom>
              <a:avLst/>
              <a:gdLst/>
              <a:ahLst/>
              <a:cxnLst/>
              <a:rect l="l" t="t" r="r" b="b"/>
              <a:pathLst>
                <a:path w="71326" h="21720" extrusionOk="0">
                  <a:moveTo>
                    <a:pt x="60037" y="1"/>
                  </a:moveTo>
                  <a:lnTo>
                    <a:pt x="2382" y="1739"/>
                  </a:lnTo>
                  <a:lnTo>
                    <a:pt x="1" y="5288"/>
                  </a:lnTo>
                  <a:lnTo>
                    <a:pt x="1" y="18147"/>
                  </a:lnTo>
                  <a:lnTo>
                    <a:pt x="2382" y="21720"/>
                  </a:lnTo>
                  <a:lnTo>
                    <a:pt x="60466" y="21720"/>
                  </a:lnTo>
                  <a:cubicBezTo>
                    <a:pt x="66467" y="21720"/>
                    <a:pt x="71325" y="16862"/>
                    <a:pt x="71325" y="10884"/>
                  </a:cubicBezTo>
                  <a:cubicBezTo>
                    <a:pt x="71325" y="4859"/>
                    <a:pt x="66419" y="1"/>
                    <a:pt x="60466" y="1"/>
                  </a:cubicBezTo>
                  <a:close/>
                </a:path>
              </a:pathLst>
            </a:custGeom>
            <a:solidFill>
              <a:srgbClr val="FC9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7"/>
            <p:cNvSpPr/>
            <p:nvPr/>
          </p:nvSpPr>
          <p:spPr>
            <a:xfrm>
              <a:off x="676444" y="3142647"/>
              <a:ext cx="121508" cy="49428"/>
            </a:xfrm>
            <a:custGeom>
              <a:avLst/>
              <a:gdLst/>
              <a:ahLst/>
              <a:cxnLst/>
              <a:rect l="l" t="t" r="r" b="b"/>
              <a:pathLst>
                <a:path w="49178" h="20005" extrusionOk="0">
                  <a:moveTo>
                    <a:pt x="49177" y="0"/>
                  </a:moveTo>
                  <a:lnTo>
                    <a:pt x="9550" y="1191"/>
                  </a:lnTo>
                  <a:cubicBezTo>
                    <a:pt x="4168" y="1405"/>
                    <a:pt x="0" y="6097"/>
                    <a:pt x="572" y="11598"/>
                  </a:cubicBezTo>
                  <a:cubicBezTo>
                    <a:pt x="1048" y="16218"/>
                    <a:pt x="5478" y="20004"/>
                    <a:pt x="10121" y="20004"/>
                  </a:cubicBezTo>
                  <a:lnTo>
                    <a:pt x="49177" y="20004"/>
                  </a:lnTo>
                  <a:lnTo>
                    <a:pt x="49177" y="0"/>
                  </a:ln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7"/>
            <p:cNvSpPr/>
            <p:nvPr/>
          </p:nvSpPr>
          <p:spPr>
            <a:xfrm>
              <a:off x="774000" y="3142647"/>
              <a:ext cx="22773" cy="49368"/>
            </a:xfrm>
            <a:custGeom>
              <a:avLst/>
              <a:gdLst/>
              <a:ahLst/>
              <a:cxnLst/>
              <a:rect l="l" t="t" r="r" b="b"/>
              <a:pathLst>
                <a:path w="9217" h="19981" extrusionOk="0">
                  <a:moveTo>
                    <a:pt x="9217" y="0"/>
                  </a:moveTo>
                  <a:lnTo>
                    <a:pt x="1" y="262"/>
                  </a:lnTo>
                  <a:lnTo>
                    <a:pt x="1" y="19981"/>
                  </a:lnTo>
                  <a:lnTo>
                    <a:pt x="9217" y="19981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7"/>
            <p:cNvSpPr/>
            <p:nvPr/>
          </p:nvSpPr>
          <p:spPr>
            <a:xfrm>
              <a:off x="917041" y="3138350"/>
              <a:ext cx="50723" cy="53725"/>
            </a:xfrm>
            <a:custGeom>
              <a:avLst/>
              <a:gdLst/>
              <a:ahLst/>
              <a:cxnLst/>
              <a:rect l="l" t="t" r="r" b="b"/>
              <a:pathLst>
                <a:path w="20529" h="21744" extrusionOk="0">
                  <a:moveTo>
                    <a:pt x="9265" y="1"/>
                  </a:moveTo>
                  <a:lnTo>
                    <a:pt x="2120" y="215"/>
                  </a:lnTo>
                  <a:cubicBezTo>
                    <a:pt x="7074" y="1192"/>
                    <a:pt x="10860" y="5574"/>
                    <a:pt x="10860" y="10884"/>
                  </a:cubicBezTo>
                  <a:cubicBezTo>
                    <a:pt x="10860" y="16885"/>
                    <a:pt x="6002" y="21743"/>
                    <a:pt x="1" y="21743"/>
                  </a:cubicBezTo>
                  <a:lnTo>
                    <a:pt x="9669" y="21743"/>
                  </a:lnTo>
                  <a:cubicBezTo>
                    <a:pt x="15694" y="21743"/>
                    <a:pt x="20529" y="16885"/>
                    <a:pt x="20529" y="10884"/>
                  </a:cubicBezTo>
                  <a:cubicBezTo>
                    <a:pt x="20529" y="4859"/>
                    <a:pt x="15647" y="1"/>
                    <a:pt x="9669" y="1"/>
                  </a:cubicBezTo>
                  <a:close/>
                </a:path>
              </a:pathLst>
            </a:custGeom>
            <a:solidFill>
              <a:srgbClr val="FC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7"/>
            <p:cNvSpPr/>
            <p:nvPr/>
          </p:nvSpPr>
          <p:spPr>
            <a:xfrm>
              <a:off x="568312" y="2610992"/>
              <a:ext cx="804600" cy="8070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294" name="Google Shape;2294;p37"/>
          <p:cNvGrpSpPr/>
          <p:nvPr/>
        </p:nvGrpSpPr>
        <p:grpSpPr>
          <a:xfrm>
            <a:off x="803859" y="3755676"/>
            <a:ext cx="7117013" cy="856695"/>
            <a:chOff x="888020" y="2929675"/>
            <a:chExt cx="7117013" cy="856695"/>
          </a:xfrm>
        </p:grpSpPr>
        <p:sp>
          <p:nvSpPr>
            <p:cNvPr id="2295" name="Google Shape;2295;p37"/>
            <p:cNvSpPr/>
            <p:nvPr/>
          </p:nvSpPr>
          <p:spPr>
            <a:xfrm>
              <a:off x="888020" y="2929675"/>
              <a:ext cx="5770005" cy="856695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dirty="0">
                <a:ea typeface="Roboto"/>
              </a:endParaRPr>
            </a:p>
            <a:p>
              <a:endParaRPr lang="en-US" dirty="0">
                <a:ea typeface="Roboto"/>
              </a:endParaRPr>
            </a:p>
            <a:p>
              <a:r>
                <a:rPr lang="en-US" dirty="0">
                  <a:ea typeface="Roboto"/>
                </a:rPr>
                <a:t>The additional health complications creates a financial burden on the elderly and their families </a:t>
              </a:r>
              <a:r>
                <a:rPr lang="en-GB" sz="1400" dirty="0"/>
                <a:t>(Pike et. al., 2012)</a:t>
              </a:r>
              <a:endParaRPr lang="en-US" dirty="0">
                <a:ea typeface="Roboto"/>
              </a:endParaRPr>
            </a:p>
            <a:p>
              <a:endParaRPr lang="en-US" dirty="0">
                <a:ea typeface="Roboto"/>
              </a:endParaRPr>
            </a:p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SzPts val="1100"/>
                <a:buFont typeface="Arial"/>
                <a:buNone/>
              </a:pPr>
              <a:endParaRPr lang="en" sz="1200" dirty="0">
                <a:latin typeface="Roboto"/>
                <a:ea typeface="Roboto"/>
                <a:cs typeface="Roboto"/>
              </a:endParaRPr>
            </a:p>
          </p:txBody>
        </p:sp>
        <p:grpSp>
          <p:nvGrpSpPr>
            <p:cNvPr id="2296" name="Google Shape;2296;p37"/>
            <p:cNvGrpSpPr/>
            <p:nvPr/>
          </p:nvGrpSpPr>
          <p:grpSpPr>
            <a:xfrm>
              <a:off x="7497564" y="3107301"/>
              <a:ext cx="507469" cy="451790"/>
              <a:chOff x="7375136" y="3675570"/>
              <a:chExt cx="420220" cy="374152"/>
            </a:xfrm>
          </p:grpSpPr>
          <p:sp>
            <p:nvSpPr>
              <p:cNvPr id="2297" name="Google Shape;2297;p37"/>
              <p:cNvSpPr/>
              <p:nvPr/>
            </p:nvSpPr>
            <p:spPr>
              <a:xfrm>
                <a:off x="7494415" y="3728104"/>
                <a:ext cx="101544" cy="243877"/>
              </a:xfrm>
              <a:custGeom>
                <a:avLst/>
                <a:gdLst/>
                <a:ahLst/>
                <a:cxnLst/>
                <a:rect l="l" t="t" r="r" b="b"/>
                <a:pathLst>
                  <a:path w="59037" h="141789" extrusionOk="0">
                    <a:moveTo>
                      <a:pt x="8592" y="0"/>
                    </a:moveTo>
                    <a:cubicBezTo>
                      <a:pt x="7659" y="0"/>
                      <a:pt x="6579" y="224"/>
                      <a:pt x="5311" y="704"/>
                    </a:cubicBezTo>
                    <a:cubicBezTo>
                      <a:pt x="0" y="2704"/>
                      <a:pt x="953" y="6777"/>
                      <a:pt x="2691" y="11635"/>
                    </a:cubicBezTo>
                    <a:cubicBezTo>
                      <a:pt x="2691" y="11635"/>
                      <a:pt x="6811" y="24137"/>
                      <a:pt x="7121" y="34758"/>
                    </a:cubicBezTo>
                    <a:cubicBezTo>
                      <a:pt x="7383" y="44237"/>
                      <a:pt x="9360" y="60835"/>
                      <a:pt x="15313" y="67622"/>
                    </a:cubicBezTo>
                    <a:cubicBezTo>
                      <a:pt x="16909" y="69480"/>
                      <a:pt x="18790" y="71218"/>
                      <a:pt x="20719" y="72838"/>
                    </a:cubicBezTo>
                    <a:cubicBezTo>
                      <a:pt x="21314" y="73314"/>
                      <a:pt x="21624" y="74052"/>
                      <a:pt x="21553" y="74838"/>
                    </a:cubicBezTo>
                    <a:lnTo>
                      <a:pt x="17742" y="124777"/>
                    </a:lnTo>
                    <a:cubicBezTo>
                      <a:pt x="16889" y="134490"/>
                      <a:pt x="24939" y="141789"/>
                      <a:pt x="34617" y="141789"/>
                    </a:cubicBezTo>
                    <a:cubicBezTo>
                      <a:pt x="36827" y="141789"/>
                      <a:pt x="39121" y="141408"/>
                      <a:pt x="41414" y="140590"/>
                    </a:cubicBezTo>
                    <a:lnTo>
                      <a:pt x="59037" y="134279"/>
                    </a:lnTo>
                    <a:lnTo>
                      <a:pt x="41438" y="70551"/>
                    </a:lnTo>
                    <a:cubicBezTo>
                      <a:pt x="41176" y="69551"/>
                      <a:pt x="40842" y="68599"/>
                      <a:pt x="40437" y="67646"/>
                    </a:cubicBezTo>
                    <a:lnTo>
                      <a:pt x="14551" y="6300"/>
                    </a:lnTo>
                    <a:cubicBezTo>
                      <a:pt x="13178" y="2475"/>
                      <a:pt x="11693" y="0"/>
                      <a:pt x="8592" y="0"/>
                    </a:cubicBezTo>
                    <a:close/>
                  </a:path>
                </a:pathLst>
              </a:custGeom>
              <a:solidFill>
                <a:srgbClr val="B5A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7"/>
              <p:cNvSpPr/>
              <p:nvPr/>
            </p:nvSpPr>
            <p:spPr>
              <a:xfrm>
                <a:off x="7496094" y="3728027"/>
                <a:ext cx="99906" cy="238082"/>
              </a:xfrm>
              <a:custGeom>
                <a:avLst/>
                <a:gdLst/>
                <a:ahLst/>
                <a:cxnLst/>
                <a:rect l="l" t="t" r="r" b="b"/>
                <a:pathLst>
                  <a:path w="58085" h="138420" extrusionOk="0">
                    <a:moveTo>
                      <a:pt x="7566" y="0"/>
                    </a:moveTo>
                    <a:cubicBezTo>
                      <a:pt x="6631" y="0"/>
                      <a:pt x="5551" y="223"/>
                      <a:pt x="4287" y="701"/>
                    </a:cubicBezTo>
                    <a:cubicBezTo>
                      <a:pt x="763" y="2035"/>
                      <a:pt x="1" y="4321"/>
                      <a:pt x="429" y="7155"/>
                    </a:cubicBezTo>
                    <a:cubicBezTo>
                      <a:pt x="1144" y="8203"/>
                      <a:pt x="1715" y="9536"/>
                      <a:pt x="2263" y="11084"/>
                    </a:cubicBezTo>
                    <a:lnTo>
                      <a:pt x="28150" y="72430"/>
                    </a:lnTo>
                    <a:cubicBezTo>
                      <a:pt x="28554" y="73383"/>
                      <a:pt x="28888" y="74335"/>
                      <a:pt x="29150" y="75312"/>
                    </a:cubicBezTo>
                    <a:lnTo>
                      <a:pt x="46606" y="138420"/>
                    </a:lnTo>
                    <a:lnTo>
                      <a:pt x="58084" y="134324"/>
                    </a:lnTo>
                    <a:lnTo>
                      <a:pt x="40438" y="70525"/>
                    </a:lnTo>
                    <a:cubicBezTo>
                      <a:pt x="40128" y="69549"/>
                      <a:pt x="39819" y="68548"/>
                      <a:pt x="39414" y="67644"/>
                    </a:cubicBezTo>
                    <a:lnTo>
                      <a:pt x="13551" y="6274"/>
                    </a:lnTo>
                    <a:cubicBezTo>
                      <a:pt x="12196" y="2482"/>
                      <a:pt x="10685" y="0"/>
                      <a:pt x="7566" y="0"/>
                    </a:cubicBezTo>
                    <a:close/>
                  </a:path>
                </a:pathLst>
              </a:custGeom>
              <a:solidFill>
                <a:srgbClr val="A69C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7"/>
              <p:cNvSpPr/>
              <p:nvPr/>
            </p:nvSpPr>
            <p:spPr>
              <a:xfrm>
                <a:off x="7471518" y="3675570"/>
                <a:ext cx="52888" cy="77993"/>
              </a:xfrm>
              <a:custGeom>
                <a:avLst/>
                <a:gdLst/>
                <a:ahLst/>
                <a:cxnLst/>
                <a:rect l="l" t="t" r="r" b="b"/>
                <a:pathLst>
                  <a:path w="30749" h="45345" extrusionOk="0">
                    <a:moveTo>
                      <a:pt x="23633" y="0"/>
                    </a:moveTo>
                    <a:cubicBezTo>
                      <a:pt x="23597" y="0"/>
                      <a:pt x="23562" y="1"/>
                      <a:pt x="23529" y="3"/>
                    </a:cubicBezTo>
                    <a:cubicBezTo>
                      <a:pt x="20195" y="145"/>
                      <a:pt x="17480" y="4956"/>
                      <a:pt x="14837" y="9457"/>
                    </a:cubicBezTo>
                    <a:lnTo>
                      <a:pt x="1238" y="32342"/>
                    </a:lnTo>
                    <a:cubicBezTo>
                      <a:pt x="0" y="34414"/>
                      <a:pt x="691" y="37058"/>
                      <a:pt x="2739" y="38272"/>
                    </a:cubicBezTo>
                    <a:lnTo>
                      <a:pt x="14098" y="45012"/>
                    </a:lnTo>
                    <a:cubicBezTo>
                      <a:pt x="14476" y="45240"/>
                      <a:pt x="14883" y="45345"/>
                      <a:pt x="15282" y="45345"/>
                    </a:cubicBezTo>
                    <a:cubicBezTo>
                      <a:pt x="16339" y="45345"/>
                      <a:pt x="17340" y="44605"/>
                      <a:pt x="17599" y="43464"/>
                    </a:cubicBezTo>
                    <a:lnTo>
                      <a:pt x="19004" y="36700"/>
                    </a:lnTo>
                    <a:cubicBezTo>
                      <a:pt x="19457" y="34533"/>
                      <a:pt x="20957" y="32747"/>
                      <a:pt x="23053" y="31961"/>
                    </a:cubicBezTo>
                    <a:lnTo>
                      <a:pt x="24767" y="31295"/>
                    </a:lnTo>
                    <a:cubicBezTo>
                      <a:pt x="25720" y="30937"/>
                      <a:pt x="26315" y="30032"/>
                      <a:pt x="26291" y="29032"/>
                    </a:cubicBezTo>
                    <a:cubicBezTo>
                      <a:pt x="26148" y="25555"/>
                      <a:pt x="26601" y="19125"/>
                      <a:pt x="28506" y="11219"/>
                    </a:cubicBezTo>
                    <a:cubicBezTo>
                      <a:pt x="30749" y="1873"/>
                      <a:pt x="25496" y="0"/>
                      <a:pt x="23633" y="0"/>
                    </a:cubicBezTo>
                    <a:close/>
                  </a:path>
                </a:pathLst>
              </a:custGeom>
              <a:solidFill>
                <a:srgbClr val="FC9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7"/>
              <p:cNvSpPr/>
              <p:nvPr/>
            </p:nvSpPr>
            <p:spPr>
              <a:xfrm>
                <a:off x="7486059" y="3675608"/>
                <a:ext cx="38285" cy="77980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45337" extrusionOk="0">
                    <a:moveTo>
                      <a:pt x="15190" y="1"/>
                    </a:moveTo>
                    <a:cubicBezTo>
                      <a:pt x="15141" y="1"/>
                      <a:pt x="15095" y="2"/>
                      <a:pt x="15051" y="4"/>
                    </a:cubicBezTo>
                    <a:cubicBezTo>
                      <a:pt x="14122" y="52"/>
                      <a:pt x="13265" y="433"/>
                      <a:pt x="12431" y="1100"/>
                    </a:cubicBezTo>
                    <a:cubicBezTo>
                      <a:pt x="12860" y="2719"/>
                      <a:pt x="12860" y="4910"/>
                      <a:pt x="12193" y="7792"/>
                    </a:cubicBezTo>
                    <a:cubicBezTo>
                      <a:pt x="10288" y="15722"/>
                      <a:pt x="9836" y="22152"/>
                      <a:pt x="9955" y="25652"/>
                    </a:cubicBezTo>
                    <a:cubicBezTo>
                      <a:pt x="9979" y="26629"/>
                      <a:pt x="9383" y="27558"/>
                      <a:pt x="8431" y="27915"/>
                    </a:cubicBezTo>
                    <a:lnTo>
                      <a:pt x="6692" y="28582"/>
                    </a:lnTo>
                    <a:cubicBezTo>
                      <a:pt x="4620" y="29344"/>
                      <a:pt x="3096" y="31130"/>
                      <a:pt x="2644" y="33321"/>
                    </a:cubicBezTo>
                    <a:lnTo>
                      <a:pt x="1262" y="40060"/>
                    </a:lnTo>
                    <a:cubicBezTo>
                      <a:pt x="1072" y="40822"/>
                      <a:pt x="596" y="41370"/>
                      <a:pt x="0" y="41679"/>
                    </a:cubicBezTo>
                    <a:lnTo>
                      <a:pt x="5597" y="45013"/>
                    </a:lnTo>
                    <a:cubicBezTo>
                      <a:pt x="5980" y="45234"/>
                      <a:pt x="6391" y="45336"/>
                      <a:pt x="6793" y="45336"/>
                    </a:cubicBezTo>
                    <a:cubicBezTo>
                      <a:pt x="7868" y="45336"/>
                      <a:pt x="8879" y="44609"/>
                      <a:pt x="9121" y="43466"/>
                    </a:cubicBezTo>
                    <a:lnTo>
                      <a:pt x="10502" y="36702"/>
                    </a:lnTo>
                    <a:cubicBezTo>
                      <a:pt x="10955" y="34535"/>
                      <a:pt x="12503" y="32749"/>
                      <a:pt x="14575" y="31963"/>
                    </a:cubicBezTo>
                    <a:lnTo>
                      <a:pt x="16289" y="31320"/>
                    </a:lnTo>
                    <a:cubicBezTo>
                      <a:pt x="17242" y="30963"/>
                      <a:pt x="17837" y="30058"/>
                      <a:pt x="17814" y="29058"/>
                    </a:cubicBezTo>
                    <a:cubicBezTo>
                      <a:pt x="17694" y="25533"/>
                      <a:pt x="18147" y="19103"/>
                      <a:pt x="20052" y="11197"/>
                    </a:cubicBezTo>
                    <a:cubicBezTo>
                      <a:pt x="22259" y="1906"/>
                      <a:pt x="17103" y="1"/>
                      <a:pt x="15190" y="1"/>
                    </a:cubicBezTo>
                    <a:close/>
                  </a:path>
                </a:pathLst>
              </a:custGeom>
              <a:solidFill>
                <a:srgbClr val="FC7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7"/>
              <p:cNvSpPr/>
              <p:nvPr/>
            </p:nvSpPr>
            <p:spPr>
              <a:xfrm>
                <a:off x="7691150" y="4008092"/>
                <a:ext cx="49237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28626" h="15242" extrusionOk="0">
                    <a:moveTo>
                      <a:pt x="0" y="1"/>
                    </a:moveTo>
                    <a:lnTo>
                      <a:pt x="0" y="15242"/>
                    </a:lnTo>
                    <a:lnTo>
                      <a:pt x="28625" y="15242"/>
                    </a:lnTo>
                    <a:lnTo>
                      <a:pt x="28625" y="1"/>
                    </a:lnTo>
                    <a:close/>
                  </a:path>
                </a:pathLst>
              </a:custGeom>
              <a:solidFill>
                <a:srgbClr val="FD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7"/>
              <p:cNvSpPr/>
              <p:nvPr/>
            </p:nvSpPr>
            <p:spPr>
              <a:xfrm>
                <a:off x="7720519" y="3986670"/>
                <a:ext cx="7483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43510" h="36485" extrusionOk="0">
                    <a:moveTo>
                      <a:pt x="11288" y="1"/>
                    </a:moveTo>
                    <a:cubicBezTo>
                      <a:pt x="5073" y="1"/>
                      <a:pt x="0" y="5049"/>
                      <a:pt x="0" y="11265"/>
                    </a:cubicBezTo>
                    <a:lnTo>
                      <a:pt x="0" y="16218"/>
                    </a:lnTo>
                    <a:cubicBezTo>
                      <a:pt x="0" y="27411"/>
                      <a:pt x="9074" y="36460"/>
                      <a:pt x="20267" y="36484"/>
                    </a:cubicBezTo>
                    <a:cubicBezTo>
                      <a:pt x="33555" y="36484"/>
                      <a:pt x="43509" y="22291"/>
                      <a:pt x="35817" y="8240"/>
                    </a:cubicBezTo>
                    <a:cubicBezTo>
                      <a:pt x="33317" y="3644"/>
                      <a:pt x="26911" y="1"/>
                      <a:pt x="21695" y="1"/>
                    </a:cubicBezTo>
                    <a:close/>
                  </a:path>
                </a:pathLst>
              </a:custGeom>
              <a:solidFill>
                <a:srgbClr val="FFC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7"/>
              <p:cNvSpPr/>
              <p:nvPr/>
            </p:nvSpPr>
            <p:spPr>
              <a:xfrm>
                <a:off x="7738665" y="3986670"/>
                <a:ext cx="47966" cy="62713"/>
              </a:xfrm>
              <a:custGeom>
                <a:avLst/>
                <a:gdLst/>
                <a:ahLst/>
                <a:cxnLst/>
                <a:rect l="l" t="t" r="r" b="b"/>
                <a:pathLst>
                  <a:path w="27887" h="36461" extrusionOk="0">
                    <a:moveTo>
                      <a:pt x="2310" y="1"/>
                    </a:moveTo>
                    <a:cubicBezTo>
                      <a:pt x="1548" y="1"/>
                      <a:pt x="738" y="48"/>
                      <a:pt x="0" y="191"/>
                    </a:cubicBezTo>
                    <a:cubicBezTo>
                      <a:pt x="8740" y="1549"/>
                      <a:pt x="15432" y="9074"/>
                      <a:pt x="15432" y="18219"/>
                    </a:cubicBezTo>
                    <a:cubicBezTo>
                      <a:pt x="15432" y="23243"/>
                      <a:pt x="13408" y="27792"/>
                      <a:pt x="10121" y="31102"/>
                    </a:cubicBezTo>
                    <a:cubicBezTo>
                      <a:pt x="8169" y="33007"/>
                      <a:pt x="5859" y="34484"/>
                      <a:pt x="3263" y="35413"/>
                    </a:cubicBezTo>
                    <a:cubicBezTo>
                      <a:pt x="5287" y="36103"/>
                      <a:pt x="7430" y="36460"/>
                      <a:pt x="9669" y="36460"/>
                    </a:cubicBezTo>
                    <a:cubicBezTo>
                      <a:pt x="14694" y="36460"/>
                      <a:pt x="19242" y="34436"/>
                      <a:pt x="22553" y="31126"/>
                    </a:cubicBezTo>
                    <a:cubicBezTo>
                      <a:pt x="25839" y="27816"/>
                      <a:pt x="27887" y="23267"/>
                      <a:pt x="27887" y="18242"/>
                    </a:cubicBezTo>
                    <a:cubicBezTo>
                      <a:pt x="27887" y="8145"/>
                      <a:pt x="19719" y="1"/>
                      <a:pt x="9645" y="1"/>
                    </a:cubicBezTo>
                    <a:close/>
                  </a:path>
                </a:pathLst>
              </a:custGeom>
              <a:solidFill>
                <a:srgbClr val="FD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7"/>
              <p:cNvSpPr/>
              <p:nvPr/>
            </p:nvSpPr>
            <p:spPr>
              <a:xfrm>
                <a:off x="7563353" y="3957464"/>
                <a:ext cx="148304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86223" h="46773" extrusionOk="0">
                    <a:moveTo>
                      <a:pt x="14051" y="1"/>
                    </a:moveTo>
                    <a:lnTo>
                      <a:pt x="0" y="21791"/>
                    </a:lnTo>
                    <a:cubicBezTo>
                      <a:pt x="0" y="21791"/>
                      <a:pt x="21838" y="23768"/>
                      <a:pt x="42700" y="46772"/>
                    </a:cubicBezTo>
                    <a:lnTo>
                      <a:pt x="79969" y="45677"/>
                    </a:lnTo>
                    <a:lnTo>
                      <a:pt x="81327" y="41771"/>
                    </a:lnTo>
                    <a:cubicBezTo>
                      <a:pt x="81327" y="41771"/>
                      <a:pt x="81327" y="41771"/>
                      <a:pt x="81327" y="41771"/>
                    </a:cubicBezTo>
                    <a:cubicBezTo>
                      <a:pt x="81332" y="41771"/>
                      <a:pt x="86223" y="20954"/>
                      <a:pt x="69539" y="13909"/>
                    </a:cubicBezTo>
                    <a:cubicBezTo>
                      <a:pt x="52821" y="6859"/>
                      <a:pt x="14051" y="1"/>
                      <a:pt x="14051" y="1"/>
                    </a:cubicBezTo>
                    <a:close/>
                  </a:path>
                </a:pathLst>
              </a:custGeom>
              <a:solidFill>
                <a:srgbClr val="FC7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7"/>
              <p:cNvSpPr/>
              <p:nvPr/>
            </p:nvSpPr>
            <p:spPr>
              <a:xfrm>
                <a:off x="7662970" y="3974504"/>
                <a:ext cx="48704" cy="61566"/>
              </a:xfrm>
              <a:custGeom>
                <a:avLst/>
                <a:gdLst/>
                <a:ahLst/>
                <a:cxnLst/>
                <a:rect l="l" t="t" r="r" b="b"/>
                <a:pathLst>
                  <a:path w="28316" h="35794" extrusionOk="0">
                    <a:moveTo>
                      <a:pt x="0" y="1"/>
                    </a:moveTo>
                    <a:cubicBezTo>
                      <a:pt x="16051" y="7264"/>
                      <a:pt x="11264" y="27673"/>
                      <a:pt x="11264" y="27673"/>
                    </a:cubicBezTo>
                    <a:lnTo>
                      <a:pt x="9907" y="31555"/>
                    </a:lnTo>
                    <a:lnTo>
                      <a:pt x="22052" y="35794"/>
                    </a:lnTo>
                    <a:lnTo>
                      <a:pt x="23410" y="31888"/>
                    </a:lnTo>
                    <a:cubicBezTo>
                      <a:pt x="23410" y="31888"/>
                      <a:pt x="28315" y="11051"/>
                      <a:pt x="11622" y="4002"/>
                    </a:cubicBezTo>
                    <a:cubicBezTo>
                      <a:pt x="8430" y="2668"/>
                      <a:pt x="4406" y="1287"/>
                      <a:pt x="0" y="1"/>
                    </a:cubicBezTo>
                    <a:close/>
                  </a:path>
                </a:pathLst>
              </a:custGeom>
              <a:solidFill>
                <a:srgbClr val="FC6D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37"/>
              <p:cNvSpPr/>
              <p:nvPr/>
            </p:nvSpPr>
            <p:spPr>
              <a:xfrm>
                <a:off x="7576705" y="4014850"/>
                <a:ext cx="128620" cy="34574"/>
              </a:xfrm>
              <a:custGeom>
                <a:avLst/>
                <a:gdLst/>
                <a:ahLst/>
                <a:cxnLst/>
                <a:rect l="l" t="t" r="r" b="b"/>
                <a:pathLst>
                  <a:path w="74779" h="20101" extrusionOk="0">
                    <a:moveTo>
                      <a:pt x="64749" y="1"/>
                    </a:moveTo>
                    <a:cubicBezTo>
                      <a:pt x="64734" y="1"/>
                      <a:pt x="64719" y="1"/>
                      <a:pt x="64705" y="1"/>
                    </a:cubicBezTo>
                    <a:lnTo>
                      <a:pt x="64324" y="1"/>
                    </a:lnTo>
                    <a:lnTo>
                      <a:pt x="2382" y="1716"/>
                    </a:lnTo>
                    <a:lnTo>
                      <a:pt x="1" y="6359"/>
                    </a:lnTo>
                    <a:lnTo>
                      <a:pt x="1" y="16147"/>
                    </a:lnTo>
                    <a:lnTo>
                      <a:pt x="2382" y="20100"/>
                    </a:lnTo>
                    <a:lnTo>
                      <a:pt x="64705" y="20100"/>
                    </a:lnTo>
                    <a:cubicBezTo>
                      <a:pt x="70277" y="20100"/>
                      <a:pt x="74778" y="15599"/>
                      <a:pt x="74778" y="10051"/>
                    </a:cubicBezTo>
                    <a:cubicBezTo>
                      <a:pt x="74778" y="4493"/>
                      <a:pt x="70277" y="1"/>
                      <a:pt x="64749" y="1"/>
                    </a:cubicBezTo>
                    <a:close/>
                  </a:path>
                </a:pathLst>
              </a:custGeom>
              <a:solidFill>
                <a:srgbClr val="FC9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7"/>
              <p:cNvSpPr/>
              <p:nvPr/>
            </p:nvSpPr>
            <p:spPr>
              <a:xfrm>
                <a:off x="7670383" y="4014850"/>
                <a:ext cx="34777" cy="34574"/>
              </a:xfrm>
              <a:custGeom>
                <a:avLst/>
                <a:gdLst/>
                <a:ahLst/>
                <a:cxnLst/>
                <a:rect l="l" t="t" r="r" b="b"/>
                <a:pathLst>
                  <a:path w="20219" h="20101" extrusionOk="0">
                    <a:moveTo>
                      <a:pt x="9764" y="1"/>
                    </a:moveTo>
                    <a:lnTo>
                      <a:pt x="2096" y="215"/>
                    </a:lnTo>
                    <a:cubicBezTo>
                      <a:pt x="6645" y="1168"/>
                      <a:pt x="10074" y="5192"/>
                      <a:pt x="10074" y="10051"/>
                    </a:cubicBezTo>
                    <a:cubicBezTo>
                      <a:pt x="10074" y="15599"/>
                      <a:pt x="5573" y="20100"/>
                      <a:pt x="0" y="20100"/>
                    </a:cubicBezTo>
                    <a:lnTo>
                      <a:pt x="10169" y="20100"/>
                    </a:lnTo>
                    <a:cubicBezTo>
                      <a:pt x="15718" y="20100"/>
                      <a:pt x="20219" y="15599"/>
                      <a:pt x="20219" y="10051"/>
                    </a:cubicBezTo>
                    <a:cubicBezTo>
                      <a:pt x="20219" y="4478"/>
                      <a:pt x="15694" y="1"/>
                      <a:pt x="10169" y="1"/>
                    </a:cubicBezTo>
                    <a:close/>
                  </a:path>
                </a:pathLst>
              </a:custGeom>
              <a:solidFill>
                <a:srgbClr val="FC7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7"/>
              <p:cNvSpPr/>
              <p:nvPr/>
            </p:nvSpPr>
            <p:spPr>
              <a:xfrm>
                <a:off x="7502361" y="4017800"/>
                <a:ext cx="78318" cy="31663"/>
              </a:xfrm>
              <a:custGeom>
                <a:avLst/>
                <a:gdLst/>
                <a:ahLst/>
                <a:cxnLst/>
                <a:rect l="l" t="t" r="r" b="b"/>
                <a:pathLst>
                  <a:path w="45534" h="18409" extrusionOk="0">
                    <a:moveTo>
                      <a:pt x="45534" y="1"/>
                    </a:moveTo>
                    <a:lnTo>
                      <a:pt x="8859" y="1001"/>
                    </a:lnTo>
                    <a:cubicBezTo>
                      <a:pt x="3906" y="1191"/>
                      <a:pt x="0" y="5549"/>
                      <a:pt x="524" y="10646"/>
                    </a:cubicBezTo>
                    <a:cubicBezTo>
                      <a:pt x="977" y="14932"/>
                      <a:pt x="5097" y="18409"/>
                      <a:pt x="9383" y="18409"/>
                    </a:cubicBezTo>
                    <a:lnTo>
                      <a:pt x="45534" y="18409"/>
                    </a:lnTo>
                    <a:lnTo>
                      <a:pt x="45534" y="1"/>
                    </a:lnTo>
                    <a:close/>
                  </a:path>
                </a:pathLst>
              </a:custGeom>
              <a:solidFill>
                <a:srgbClr val="FFC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7"/>
              <p:cNvSpPr/>
              <p:nvPr/>
            </p:nvSpPr>
            <p:spPr>
              <a:xfrm>
                <a:off x="7561591" y="4017800"/>
                <a:ext cx="19047" cy="31624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18386" extrusionOk="0">
                    <a:moveTo>
                      <a:pt x="11074" y="1"/>
                    </a:moveTo>
                    <a:lnTo>
                      <a:pt x="0" y="286"/>
                    </a:lnTo>
                    <a:lnTo>
                      <a:pt x="0" y="18385"/>
                    </a:lnTo>
                    <a:lnTo>
                      <a:pt x="11074" y="18385"/>
                    </a:lnTo>
                    <a:lnTo>
                      <a:pt x="11074" y="1"/>
                    </a:lnTo>
                    <a:close/>
                  </a:path>
                </a:pathLst>
              </a:custGeom>
              <a:solidFill>
                <a:srgbClr val="FD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7"/>
              <p:cNvSpPr/>
              <p:nvPr/>
            </p:nvSpPr>
            <p:spPr>
              <a:xfrm>
                <a:off x="7410403" y="3884407"/>
                <a:ext cx="185719" cy="134616"/>
              </a:xfrm>
              <a:custGeom>
                <a:avLst/>
                <a:gdLst/>
                <a:ahLst/>
                <a:cxnLst/>
                <a:rect l="l" t="t" r="r" b="b"/>
                <a:pathLst>
                  <a:path w="107976" h="78265" extrusionOk="0">
                    <a:moveTo>
                      <a:pt x="41860" y="1"/>
                    </a:moveTo>
                    <a:cubicBezTo>
                      <a:pt x="40396" y="1"/>
                      <a:pt x="38917" y="333"/>
                      <a:pt x="37533" y="1015"/>
                    </a:cubicBezTo>
                    <a:cubicBezTo>
                      <a:pt x="35746" y="1896"/>
                      <a:pt x="34318" y="3397"/>
                      <a:pt x="33365" y="5111"/>
                    </a:cubicBezTo>
                    <a:lnTo>
                      <a:pt x="3359" y="67005"/>
                    </a:lnTo>
                    <a:cubicBezTo>
                      <a:pt x="811" y="71672"/>
                      <a:pt x="1" y="75006"/>
                      <a:pt x="4740" y="77483"/>
                    </a:cubicBezTo>
                    <a:cubicBezTo>
                      <a:pt x="5766" y="78023"/>
                      <a:pt x="6682" y="78265"/>
                      <a:pt x="7516" y="78265"/>
                    </a:cubicBezTo>
                    <a:cubicBezTo>
                      <a:pt x="10399" y="78265"/>
                      <a:pt x="12289" y="75367"/>
                      <a:pt x="14266" y="71839"/>
                    </a:cubicBezTo>
                    <a:cubicBezTo>
                      <a:pt x="14266" y="71839"/>
                      <a:pt x="20958" y="60241"/>
                      <a:pt x="28507" y="52716"/>
                    </a:cubicBezTo>
                    <a:cubicBezTo>
                      <a:pt x="34175" y="47096"/>
                      <a:pt x="41938" y="37713"/>
                      <a:pt x="44582" y="29497"/>
                    </a:cubicBezTo>
                    <a:cubicBezTo>
                      <a:pt x="44920" y="28441"/>
                      <a:pt x="45874" y="27851"/>
                      <a:pt x="46849" y="27851"/>
                    </a:cubicBezTo>
                    <a:cubicBezTo>
                      <a:pt x="47523" y="27851"/>
                      <a:pt x="48205" y="28132"/>
                      <a:pt x="48702" y="28735"/>
                    </a:cubicBezTo>
                    <a:lnTo>
                      <a:pt x="73278" y="58384"/>
                    </a:lnTo>
                    <a:cubicBezTo>
                      <a:pt x="76676" y="62601"/>
                      <a:pt x="81524" y="64645"/>
                      <a:pt x="86346" y="64645"/>
                    </a:cubicBezTo>
                    <a:cubicBezTo>
                      <a:pt x="92169" y="64645"/>
                      <a:pt x="97954" y="61663"/>
                      <a:pt x="101093" y="55931"/>
                    </a:cubicBezTo>
                    <a:lnTo>
                      <a:pt x="107976" y="43405"/>
                    </a:lnTo>
                    <a:lnTo>
                      <a:pt x="47273" y="1658"/>
                    </a:lnTo>
                    <a:cubicBezTo>
                      <a:pt x="45655" y="566"/>
                      <a:pt x="43770" y="1"/>
                      <a:pt x="41860" y="1"/>
                    </a:cubicBezTo>
                    <a:close/>
                  </a:path>
                </a:pathLst>
              </a:custGeom>
              <a:solidFill>
                <a:srgbClr val="CBC5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7"/>
              <p:cNvSpPr/>
              <p:nvPr/>
            </p:nvSpPr>
            <p:spPr>
              <a:xfrm>
                <a:off x="7461811" y="3884407"/>
                <a:ext cx="134231" cy="91124"/>
              </a:xfrm>
              <a:custGeom>
                <a:avLst/>
                <a:gdLst/>
                <a:ahLst/>
                <a:cxnLst/>
                <a:rect l="l" t="t" r="r" b="b"/>
                <a:pathLst>
                  <a:path w="78041" h="52979" extrusionOk="0">
                    <a:moveTo>
                      <a:pt x="11975" y="1"/>
                    </a:moveTo>
                    <a:cubicBezTo>
                      <a:pt x="10516" y="1"/>
                      <a:pt x="9043" y="333"/>
                      <a:pt x="7668" y="1015"/>
                    </a:cubicBezTo>
                    <a:cubicBezTo>
                      <a:pt x="5882" y="1896"/>
                      <a:pt x="4453" y="3373"/>
                      <a:pt x="3501" y="5111"/>
                    </a:cubicBezTo>
                    <a:lnTo>
                      <a:pt x="0" y="12351"/>
                    </a:lnTo>
                    <a:cubicBezTo>
                      <a:pt x="715" y="11636"/>
                      <a:pt x="1524" y="11041"/>
                      <a:pt x="2405" y="10589"/>
                    </a:cubicBezTo>
                    <a:cubicBezTo>
                      <a:pt x="3769" y="9912"/>
                      <a:pt x="5230" y="9584"/>
                      <a:pt x="6677" y="9584"/>
                    </a:cubicBezTo>
                    <a:cubicBezTo>
                      <a:pt x="8588" y="9584"/>
                      <a:pt x="10474" y="10157"/>
                      <a:pt x="12074" y="11255"/>
                    </a:cubicBezTo>
                    <a:lnTo>
                      <a:pt x="72777" y="52978"/>
                    </a:lnTo>
                    <a:lnTo>
                      <a:pt x="78040" y="43405"/>
                    </a:lnTo>
                    <a:lnTo>
                      <a:pt x="17361" y="1658"/>
                    </a:lnTo>
                    <a:cubicBezTo>
                      <a:pt x="15757" y="566"/>
                      <a:pt x="13878" y="1"/>
                      <a:pt x="11975" y="1"/>
                    </a:cubicBezTo>
                    <a:close/>
                  </a:path>
                </a:pathLst>
              </a:custGeom>
              <a:solidFill>
                <a:srgbClr val="B5A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7"/>
              <p:cNvSpPr/>
              <p:nvPr/>
            </p:nvSpPr>
            <p:spPr>
              <a:xfrm>
                <a:off x="7375136" y="3995588"/>
                <a:ext cx="78442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45606" h="31473" extrusionOk="0">
                    <a:moveTo>
                      <a:pt x="37959" y="1"/>
                    </a:moveTo>
                    <a:cubicBezTo>
                      <a:pt x="37437" y="1"/>
                      <a:pt x="36907" y="177"/>
                      <a:pt x="36461" y="555"/>
                    </a:cubicBezTo>
                    <a:lnTo>
                      <a:pt x="31126" y="4961"/>
                    </a:lnTo>
                    <a:cubicBezTo>
                      <a:pt x="29959" y="5931"/>
                      <a:pt x="28485" y="6435"/>
                      <a:pt x="27002" y="6435"/>
                    </a:cubicBezTo>
                    <a:cubicBezTo>
                      <a:pt x="26338" y="6435"/>
                      <a:pt x="25671" y="6334"/>
                      <a:pt x="25030" y="6127"/>
                    </a:cubicBezTo>
                    <a:lnTo>
                      <a:pt x="23267" y="5556"/>
                    </a:lnTo>
                    <a:cubicBezTo>
                      <a:pt x="23021" y="5470"/>
                      <a:pt x="22769" y="5428"/>
                      <a:pt x="22519" y="5428"/>
                    </a:cubicBezTo>
                    <a:cubicBezTo>
                      <a:pt x="21802" y="5428"/>
                      <a:pt x="21107" y="5771"/>
                      <a:pt x="20648" y="6389"/>
                    </a:cubicBezTo>
                    <a:cubicBezTo>
                      <a:pt x="18576" y="9128"/>
                      <a:pt x="14170" y="13843"/>
                      <a:pt x="7740" y="18820"/>
                    </a:cubicBezTo>
                    <a:cubicBezTo>
                      <a:pt x="1" y="24822"/>
                      <a:pt x="3168" y="29632"/>
                      <a:pt x="4573" y="30680"/>
                    </a:cubicBezTo>
                    <a:cubicBezTo>
                      <a:pt x="5355" y="31242"/>
                      <a:pt x="6336" y="31473"/>
                      <a:pt x="7454" y="31473"/>
                    </a:cubicBezTo>
                    <a:cubicBezTo>
                      <a:pt x="10217" y="31473"/>
                      <a:pt x="13814" y="30064"/>
                      <a:pt x="17290" y="28775"/>
                    </a:cubicBezTo>
                    <a:lnTo>
                      <a:pt x="42224" y="19463"/>
                    </a:lnTo>
                    <a:cubicBezTo>
                      <a:pt x="44462" y="18606"/>
                      <a:pt x="45605" y="16129"/>
                      <a:pt x="44772" y="13891"/>
                    </a:cubicBezTo>
                    <a:lnTo>
                      <a:pt x="40152" y="1531"/>
                    </a:lnTo>
                    <a:cubicBezTo>
                      <a:pt x="39786" y="556"/>
                      <a:pt x="38885" y="1"/>
                      <a:pt x="37959" y="1"/>
                    </a:cubicBezTo>
                    <a:close/>
                  </a:path>
                </a:pathLst>
              </a:custGeom>
              <a:solidFill>
                <a:srgbClr val="FC9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7"/>
              <p:cNvSpPr/>
              <p:nvPr/>
            </p:nvSpPr>
            <p:spPr>
              <a:xfrm>
                <a:off x="7429246" y="3995609"/>
                <a:ext cx="24374" cy="37553"/>
              </a:xfrm>
              <a:custGeom>
                <a:avLst/>
                <a:gdLst/>
                <a:ahLst/>
                <a:cxnLst/>
                <a:rect l="l" t="t" r="r" b="b"/>
                <a:pathLst>
                  <a:path w="14171" h="21833" extrusionOk="0">
                    <a:moveTo>
                      <a:pt x="6475" y="0"/>
                    </a:moveTo>
                    <a:cubicBezTo>
                      <a:pt x="5961" y="0"/>
                      <a:pt x="5441" y="171"/>
                      <a:pt x="5002" y="543"/>
                    </a:cubicBezTo>
                    <a:lnTo>
                      <a:pt x="1" y="4639"/>
                    </a:lnTo>
                    <a:cubicBezTo>
                      <a:pt x="167" y="4829"/>
                      <a:pt x="334" y="5068"/>
                      <a:pt x="405" y="5330"/>
                    </a:cubicBezTo>
                    <a:lnTo>
                      <a:pt x="5025" y="17689"/>
                    </a:lnTo>
                    <a:cubicBezTo>
                      <a:pt x="5597" y="19142"/>
                      <a:pt x="5287" y="20690"/>
                      <a:pt x="4430" y="21833"/>
                    </a:cubicBezTo>
                    <a:lnTo>
                      <a:pt x="10765" y="19451"/>
                    </a:lnTo>
                    <a:cubicBezTo>
                      <a:pt x="13027" y="18594"/>
                      <a:pt x="14170" y="16117"/>
                      <a:pt x="13313" y="13879"/>
                    </a:cubicBezTo>
                    <a:lnTo>
                      <a:pt x="8693" y="1519"/>
                    </a:lnTo>
                    <a:cubicBezTo>
                      <a:pt x="8324" y="566"/>
                      <a:pt x="7410" y="0"/>
                      <a:pt x="6475" y="0"/>
                    </a:cubicBezTo>
                    <a:close/>
                  </a:path>
                </a:pathLst>
              </a:custGeom>
              <a:solidFill>
                <a:srgbClr val="FC7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E0F3-DD6A-86F3-C790-AF5B0AA8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en-GB" sz="2400" dirty="0"/>
              <a:t>How can we </a:t>
            </a:r>
            <a:r>
              <a:rPr lang="en-GB" sz="2400" dirty="0">
                <a:highlight>
                  <a:srgbClr val="FFFF00"/>
                </a:highlight>
              </a:rPr>
              <a:t>enable/encourage</a:t>
            </a:r>
            <a:r>
              <a:rPr lang="en-GB" sz="2400" dirty="0"/>
              <a:t> the elderly to undergo </a:t>
            </a:r>
            <a:r>
              <a:rPr lang="en-GB" sz="2400" dirty="0">
                <a:highlight>
                  <a:srgbClr val="00FF00"/>
                </a:highlight>
              </a:rPr>
              <a:t>adequate rehabilitation</a:t>
            </a:r>
            <a:r>
              <a:rPr lang="en-GB" sz="2400" dirty="0"/>
              <a:t> in the face of its </a:t>
            </a:r>
            <a:r>
              <a:rPr lang="en-GB" sz="2400" dirty="0">
                <a:highlight>
                  <a:srgbClr val="00FFFF"/>
                </a:highlight>
              </a:rPr>
              <a:t>high cost</a:t>
            </a:r>
            <a:r>
              <a:rPr lang="en-GB" sz="2400" dirty="0"/>
              <a:t>?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B62C71-FE3D-D135-792B-181833C2FB04}"/>
              </a:ext>
            </a:extLst>
          </p:cNvPr>
          <p:cNvGrpSpPr/>
          <p:nvPr/>
        </p:nvGrpSpPr>
        <p:grpSpPr>
          <a:xfrm>
            <a:off x="5291930" y="3446858"/>
            <a:ext cx="2722193" cy="730200"/>
            <a:chOff x="5291930" y="3315125"/>
            <a:chExt cx="2722193" cy="730200"/>
          </a:xfrm>
        </p:grpSpPr>
        <p:sp>
          <p:nvSpPr>
            <p:cNvPr id="29" name="Google Shape;459;p18">
              <a:extLst>
                <a:ext uri="{FF2B5EF4-FFF2-40B4-BE49-F238E27FC236}">
                  <a16:creationId xmlns:a16="http://schemas.microsoft.com/office/drawing/2014/main" id="{5B76F388-3468-109E-6DC1-2E1511CE6218}"/>
                </a:ext>
              </a:extLst>
            </p:cNvPr>
            <p:cNvSpPr/>
            <p:nvPr/>
          </p:nvSpPr>
          <p:spPr>
            <a:xfrm>
              <a:off x="5291930" y="3315125"/>
              <a:ext cx="730200" cy="7302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8;p18">
              <a:extLst>
                <a:ext uri="{FF2B5EF4-FFF2-40B4-BE49-F238E27FC236}">
                  <a16:creationId xmlns:a16="http://schemas.microsoft.com/office/drawing/2014/main" id="{4F048195-B538-647A-74A1-8CB53FF28258}"/>
                </a:ext>
              </a:extLst>
            </p:cNvPr>
            <p:cNvSpPr txBox="1"/>
            <p:nvPr/>
          </p:nvSpPr>
          <p:spPr>
            <a:xfrm flipH="1">
              <a:off x="6102223" y="3315125"/>
              <a:ext cx="1911900" cy="7302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Context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- Financial cost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- Psychological barriers</a:t>
              </a:r>
              <a:endParaRPr sz="12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1" name="Google Shape;5693;p63">
              <a:extLst>
                <a:ext uri="{FF2B5EF4-FFF2-40B4-BE49-F238E27FC236}">
                  <a16:creationId xmlns:a16="http://schemas.microsoft.com/office/drawing/2014/main" id="{4E4910A3-A345-A19A-E7F6-542C19DC05BE}"/>
                </a:ext>
              </a:extLst>
            </p:cNvPr>
            <p:cNvGrpSpPr/>
            <p:nvPr/>
          </p:nvGrpSpPr>
          <p:grpSpPr>
            <a:xfrm>
              <a:off x="5479641" y="3510589"/>
              <a:ext cx="354778" cy="339271"/>
              <a:chOff x="5045500" y="842250"/>
              <a:chExt cx="503875" cy="481850"/>
            </a:xfrm>
            <a:solidFill>
              <a:srgbClr val="000000"/>
            </a:solidFill>
          </p:grpSpPr>
          <p:sp>
            <p:nvSpPr>
              <p:cNvPr id="32" name="Google Shape;5694;p63">
                <a:extLst>
                  <a:ext uri="{FF2B5EF4-FFF2-40B4-BE49-F238E27FC236}">
                    <a16:creationId xmlns:a16="http://schemas.microsoft.com/office/drawing/2014/main" id="{3CA600FF-1E31-00FE-31B9-1E810BBBBFDD}"/>
                  </a:ext>
                </a:extLst>
              </p:cNvPr>
              <p:cNvSpPr/>
              <p:nvPr/>
            </p:nvSpPr>
            <p:spPr>
              <a:xfrm>
                <a:off x="5045500" y="842250"/>
                <a:ext cx="503875" cy="481850"/>
              </a:xfrm>
              <a:custGeom>
                <a:avLst/>
                <a:gdLst/>
                <a:ahLst/>
                <a:cxnLst/>
                <a:rect l="l" t="t" r="r" b="b"/>
                <a:pathLst>
                  <a:path w="20155" h="19274" extrusionOk="0">
                    <a:moveTo>
                      <a:pt x="12103" y="1130"/>
                    </a:moveTo>
                    <a:cubicBezTo>
                      <a:pt x="13694" y="1130"/>
                      <a:pt x="15284" y="1735"/>
                      <a:pt x="16496" y="2945"/>
                    </a:cubicBezTo>
                    <a:cubicBezTo>
                      <a:pt x="18917" y="5366"/>
                      <a:pt x="18917" y="9305"/>
                      <a:pt x="16496" y="11729"/>
                    </a:cubicBezTo>
                    <a:cubicBezTo>
                      <a:pt x="15286" y="12940"/>
                      <a:pt x="13695" y="13545"/>
                      <a:pt x="12104" y="13545"/>
                    </a:cubicBezTo>
                    <a:cubicBezTo>
                      <a:pt x="10514" y="13545"/>
                      <a:pt x="8923" y="12940"/>
                      <a:pt x="7712" y="11729"/>
                    </a:cubicBezTo>
                    <a:cubicBezTo>
                      <a:pt x="5288" y="9305"/>
                      <a:pt x="5288" y="5369"/>
                      <a:pt x="7712" y="2945"/>
                    </a:cubicBezTo>
                    <a:cubicBezTo>
                      <a:pt x="8923" y="1735"/>
                      <a:pt x="10513" y="1130"/>
                      <a:pt x="12103" y="1130"/>
                    </a:cubicBezTo>
                    <a:close/>
                    <a:moveTo>
                      <a:pt x="4918" y="13726"/>
                    </a:moveTo>
                    <a:lnTo>
                      <a:pt x="5716" y="14524"/>
                    </a:lnTo>
                    <a:lnTo>
                      <a:pt x="4918" y="15322"/>
                    </a:lnTo>
                    <a:lnTo>
                      <a:pt x="4120" y="14524"/>
                    </a:lnTo>
                    <a:lnTo>
                      <a:pt x="4918" y="13726"/>
                    </a:lnTo>
                    <a:close/>
                    <a:moveTo>
                      <a:pt x="12106" y="1"/>
                    </a:moveTo>
                    <a:cubicBezTo>
                      <a:pt x="10226" y="1"/>
                      <a:pt x="8345" y="717"/>
                      <a:pt x="6914" y="2147"/>
                    </a:cubicBezTo>
                    <a:cubicBezTo>
                      <a:pt x="4725" y="4333"/>
                      <a:pt x="4240" y="7516"/>
                      <a:pt x="5315" y="10133"/>
                    </a:cubicBezTo>
                    <a:lnTo>
                      <a:pt x="4518" y="10931"/>
                    </a:lnTo>
                    <a:cubicBezTo>
                      <a:pt x="4009" y="11434"/>
                      <a:pt x="3876" y="12208"/>
                      <a:pt x="4192" y="12852"/>
                    </a:cubicBezTo>
                    <a:lnTo>
                      <a:pt x="663" y="16382"/>
                    </a:lnTo>
                    <a:cubicBezTo>
                      <a:pt x="1" y="17044"/>
                      <a:pt x="1" y="18116"/>
                      <a:pt x="663" y="18778"/>
                    </a:cubicBezTo>
                    <a:cubicBezTo>
                      <a:pt x="994" y="19108"/>
                      <a:pt x="1428" y="19273"/>
                      <a:pt x="1862" y="19273"/>
                    </a:cubicBezTo>
                    <a:cubicBezTo>
                      <a:pt x="2295" y="19273"/>
                      <a:pt x="2729" y="19108"/>
                      <a:pt x="3060" y="18778"/>
                    </a:cubicBezTo>
                    <a:lnTo>
                      <a:pt x="6586" y="15249"/>
                    </a:lnTo>
                    <a:cubicBezTo>
                      <a:pt x="6820" y="15363"/>
                      <a:pt x="7071" y="15418"/>
                      <a:pt x="7320" y="15418"/>
                    </a:cubicBezTo>
                    <a:cubicBezTo>
                      <a:pt x="7757" y="15418"/>
                      <a:pt x="8188" y="15247"/>
                      <a:pt x="8510" y="14921"/>
                    </a:cubicBezTo>
                    <a:lnTo>
                      <a:pt x="9308" y="14126"/>
                    </a:lnTo>
                    <a:cubicBezTo>
                      <a:pt x="10192" y="14489"/>
                      <a:pt x="11145" y="14675"/>
                      <a:pt x="12104" y="14675"/>
                    </a:cubicBezTo>
                    <a:cubicBezTo>
                      <a:pt x="13962" y="14675"/>
                      <a:pt x="15843" y="13979"/>
                      <a:pt x="17294" y="12527"/>
                    </a:cubicBezTo>
                    <a:cubicBezTo>
                      <a:pt x="20155" y="9666"/>
                      <a:pt x="20155" y="5008"/>
                      <a:pt x="17294" y="2147"/>
                    </a:cubicBezTo>
                    <a:cubicBezTo>
                      <a:pt x="15864" y="716"/>
                      <a:pt x="13985" y="1"/>
                      <a:pt x="121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33" name="Google Shape;5695;p63">
                <a:extLst>
                  <a:ext uri="{FF2B5EF4-FFF2-40B4-BE49-F238E27FC236}">
                    <a16:creationId xmlns:a16="http://schemas.microsoft.com/office/drawing/2014/main" id="{381D9D5B-C803-EB5A-2F00-7453B6E6F3BF}"/>
                  </a:ext>
                </a:extLst>
              </p:cNvPr>
              <p:cNvSpPr/>
              <p:nvPr/>
            </p:nvSpPr>
            <p:spPr>
              <a:xfrm>
                <a:off x="5221050" y="898625"/>
                <a:ext cx="254100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64" extrusionOk="0">
                    <a:moveTo>
                      <a:pt x="5081" y="1"/>
                    </a:moveTo>
                    <a:cubicBezTo>
                      <a:pt x="2274" y="1"/>
                      <a:pt x="1" y="2274"/>
                      <a:pt x="1" y="5081"/>
                    </a:cubicBezTo>
                    <a:cubicBezTo>
                      <a:pt x="1" y="7887"/>
                      <a:pt x="2274" y="10164"/>
                      <a:pt x="5081" y="10164"/>
                    </a:cubicBezTo>
                    <a:cubicBezTo>
                      <a:pt x="7887" y="10164"/>
                      <a:pt x="10164" y="7887"/>
                      <a:pt x="10164" y="5081"/>
                    </a:cubicBezTo>
                    <a:cubicBezTo>
                      <a:pt x="10164" y="2274"/>
                      <a:pt x="7887" y="1"/>
                      <a:pt x="50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33E7F4-B071-0158-DC0C-FDDA723ECDF7}"/>
              </a:ext>
            </a:extLst>
          </p:cNvPr>
          <p:cNvGrpSpPr/>
          <p:nvPr/>
        </p:nvGrpSpPr>
        <p:grpSpPr>
          <a:xfrm>
            <a:off x="1129879" y="3446858"/>
            <a:ext cx="2722193" cy="734838"/>
            <a:chOff x="1129879" y="3315125"/>
            <a:chExt cx="2722193" cy="734838"/>
          </a:xfrm>
        </p:grpSpPr>
        <p:sp>
          <p:nvSpPr>
            <p:cNvPr id="24" name="Google Shape;459;p18">
              <a:extLst>
                <a:ext uri="{FF2B5EF4-FFF2-40B4-BE49-F238E27FC236}">
                  <a16:creationId xmlns:a16="http://schemas.microsoft.com/office/drawing/2014/main" id="{39C263A3-A9B9-F615-49D8-AA1758B30974}"/>
                </a:ext>
              </a:extLst>
            </p:cNvPr>
            <p:cNvSpPr/>
            <p:nvPr/>
          </p:nvSpPr>
          <p:spPr>
            <a:xfrm>
              <a:off x="1129879" y="3315125"/>
              <a:ext cx="730200" cy="7302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8;p18">
              <a:extLst>
                <a:ext uri="{FF2B5EF4-FFF2-40B4-BE49-F238E27FC236}">
                  <a16:creationId xmlns:a16="http://schemas.microsoft.com/office/drawing/2014/main" id="{C102DF9F-2979-B33C-5E7C-24D9A32283AA}"/>
                </a:ext>
              </a:extLst>
            </p:cNvPr>
            <p:cNvSpPr txBox="1"/>
            <p:nvPr/>
          </p:nvSpPr>
          <p:spPr>
            <a:xfrm flipH="1">
              <a:off x="1940172" y="3319763"/>
              <a:ext cx="1911900" cy="730200"/>
            </a:xfrm>
            <a:prstGeom prst="rect">
              <a:avLst/>
            </a:pr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Focus area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- Cultivating habits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- Prevention and recovery</a:t>
              </a:r>
              <a:endParaRPr sz="12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8" name="Google Shape;8685;p69">
              <a:extLst>
                <a:ext uri="{FF2B5EF4-FFF2-40B4-BE49-F238E27FC236}">
                  <a16:creationId xmlns:a16="http://schemas.microsoft.com/office/drawing/2014/main" id="{0934F44E-E951-2815-994A-ACDCFACB5183}"/>
                </a:ext>
              </a:extLst>
            </p:cNvPr>
            <p:cNvGrpSpPr/>
            <p:nvPr/>
          </p:nvGrpSpPr>
          <p:grpSpPr>
            <a:xfrm>
              <a:off x="1283439" y="3468144"/>
              <a:ext cx="423079" cy="424159"/>
              <a:chOff x="-1591550" y="3597475"/>
              <a:chExt cx="293825" cy="294575"/>
            </a:xfrm>
            <a:solidFill>
              <a:srgbClr val="000000"/>
            </a:solidFill>
          </p:grpSpPr>
          <p:sp>
            <p:nvSpPr>
              <p:cNvPr id="39" name="Google Shape;8686;p69">
                <a:extLst>
                  <a:ext uri="{FF2B5EF4-FFF2-40B4-BE49-F238E27FC236}">
                    <a16:creationId xmlns:a16="http://schemas.microsoft.com/office/drawing/2014/main" id="{EBC00174-B53D-2234-7CAB-46F2CEFC5585}"/>
                  </a:ext>
                </a:extLst>
              </p:cNvPr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8286" extrusionOk="0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000000"/>
                  </a:highlight>
                </a:endParaRPr>
              </a:p>
            </p:txBody>
          </p:sp>
          <p:sp>
            <p:nvSpPr>
              <p:cNvPr id="40" name="Google Shape;8687;p69">
                <a:extLst>
                  <a:ext uri="{FF2B5EF4-FFF2-40B4-BE49-F238E27FC236}">
                    <a16:creationId xmlns:a16="http://schemas.microsoft.com/office/drawing/2014/main" id="{3BEEA286-38BB-8C9C-C3B6-4BFA1A210251}"/>
                  </a:ext>
                </a:extLst>
              </p:cNvPr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4731" extrusionOk="0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000000"/>
                  </a:highlight>
                </a:endParaRPr>
              </a:p>
            </p:txBody>
          </p:sp>
          <p:sp>
            <p:nvSpPr>
              <p:cNvPr id="41" name="Google Shape;8688;p69">
                <a:extLst>
                  <a:ext uri="{FF2B5EF4-FFF2-40B4-BE49-F238E27FC236}">
                    <a16:creationId xmlns:a16="http://schemas.microsoft.com/office/drawing/2014/main" id="{39E15374-57F6-3133-9339-501373C05989}"/>
                  </a:ext>
                </a:extLst>
              </p:cNvPr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8929" extrusionOk="0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000000"/>
                  </a:highlight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012F2F-632A-B68F-7045-6C4D728B9D6B}"/>
              </a:ext>
            </a:extLst>
          </p:cNvPr>
          <p:cNvGrpSpPr/>
          <p:nvPr/>
        </p:nvGrpSpPr>
        <p:grpSpPr>
          <a:xfrm>
            <a:off x="2527305" y="1110363"/>
            <a:ext cx="2722193" cy="734838"/>
            <a:chOff x="2527305" y="1110363"/>
            <a:chExt cx="2722193" cy="734838"/>
          </a:xfrm>
        </p:grpSpPr>
        <p:sp>
          <p:nvSpPr>
            <p:cNvPr id="20" name="Google Shape;548;p18">
              <a:extLst>
                <a:ext uri="{FF2B5EF4-FFF2-40B4-BE49-F238E27FC236}">
                  <a16:creationId xmlns:a16="http://schemas.microsoft.com/office/drawing/2014/main" id="{F19B3F8D-47CD-368C-04F9-09008CCDA72C}"/>
                </a:ext>
              </a:extLst>
            </p:cNvPr>
            <p:cNvSpPr txBox="1"/>
            <p:nvPr/>
          </p:nvSpPr>
          <p:spPr>
            <a:xfrm flipH="1">
              <a:off x="3337598" y="1115001"/>
              <a:ext cx="1911900" cy="730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Action word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- Incentivise, motivate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-User-initiated</a:t>
              </a:r>
              <a:endParaRPr sz="12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852BA9D-B39F-2A88-A8EC-71EF81D7DDD2}"/>
                </a:ext>
              </a:extLst>
            </p:cNvPr>
            <p:cNvGrpSpPr/>
            <p:nvPr/>
          </p:nvGrpSpPr>
          <p:grpSpPr>
            <a:xfrm>
              <a:off x="2527305" y="1110363"/>
              <a:ext cx="730200" cy="730200"/>
              <a:chOff x="2527305" y="1110363"/>
              <a:chExt cx="730200" cy="730200"/>
            </a:xfrm>
          </p:grpSpPr>
          <p:sp>
            <p:nvSpPr>
              <p:cNvPr id="3" name="Google Shape;459;p18">
                <a:extLst>
                  <a:ext uri="{FF2B5EF4-FFF2-40B4-BE49-F238E27FC236}">
                    <a16:creationId xmlns:a16="http://schemas.microsoft.com/office/drawing/2014/main" id="{17792945-3F68-79CA-DE6E-EABDCC0A6896}"/>
                  </a:ext>
                </a:extLst>
              </p:cNvPr>
              <p:cNvSpPr/>
              <p:nvPr/>
            </p:nvSpPr>
            <p:spPr>
              <a:xfrm>
                <a:off x="2527305" y="1110363"/>
                <a:ext cx="730200" cy="730200"/>
              </a:xfrm>
              <a:prstGeom prst="roundRect">
                <a:avLst>
                  <a:gd name="adj" fmla="val 0"/>
                </a:avLst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" name="Google Shape;8060;p67">
                <a:extLst>
                  <a:ext uri="{FF2B5EF4-FFF2-40B4-BE49-F238E27FC236}">
                    <a16:creationId xmlns:a16="http://schemas.microsoft.com/office/drawing/2014/main" id="{11C486E9-9B88-7B25-D9C3-B9C44D06B8CE}"/>
                  </a:ext>
                </a:extLst>
              </p:cNvPr>
              <p:cNvGrpSpPr/>
              <p:nvPr/>
            </p:nvGrpSpPr>
            <p:grpSpPr>
              <a:xfrm>
                <a:off x="2766266" y="1297737"/>
                <a:ext cx="252278" cy="355451"/>
                <a:chOff x="-9039300" y="3614000"/>
                <a:chExt cx="250475" cy="352875"/>
              </a:xfrm>
              <a:solidFill>
                <a:srgbClr val="000000"/>
              </a:solidFill>
            </p:grpSpPr>
            <p:sp>
              <p:nvSpPr>
                <p:cNvPr id="43" name="Google Shape;8061;p67">
                  <a:extLst>
                    <a:ext uri="{FF2B5EF4-FFF2-40B4-BE49-F238E27FC236}">
                      <a16:creationId xmlns:a16="http://schemas.microsoft.com/office/drawing/2014/main" id="{F3B401E5-B0AF-2DCA-44B4-7E9948367589}"/>
                    </a:ext>
                  </a:extLst>
                </p:cNvPr>
                <p:cNvSpPr/>
                <p:nvPr/>
              </p:nvSpPr>
              <p:spPr>
                <a:xfrm>
                  <a:off x="-8944000" y="3614000"/>
                  <a:ext cx="63025" cy="6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" h="2521" extrusionOk="0">
                      <a:moveTo>
                        <a:pt x="1260" y="0"/>
                      </a:moveTo>
                      <a:cubicBezTo>
                        <a:pt x="567" y="0"/>
                        <a:pt x="0" y="567"/>
                        <a:pt x="0" y="1261"/>
                      </a:cubicBezTo>
                      <a:cubicBezTo>
                        <a:pt x="0" y="1954"/>
                        <a:pt x="567" y="2521"/>
                        <a:pt x="1260" y="2521"/>
                      </a:cubicBezTo>
                      <a:cubicBezTo>
                        <a:pt x="1985" y="2521"/>
                        <a:pt x="2521" y="1954"/>
                        <a:pt x="2521" y="1261"/>
                      </a:cubicBezTo>
                      <a:cubicBezTo>
                        <a:pt x="2521" y="567"/>
                        <a:pt x="1985" y="0"/>
                        <a:pt x="12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8062;p67">
                  <a:extLst>
                    <a:ext uri="{FF2B5EF4-FFF2-40B4-BE49-F238E27FC236}">
                      <a16:creationId xmlns:a16="http://schemas.microsoft.com/office/drawing/2014/main" id="{51E96105-7D10-9785-57FC-FB41EB870F1A}"/>
                    </a:ext>
                  </a:extLst>
                </p:cNvPr>
                <p:cNvSpPr/>
                <p:nvPr/>
              </p:nvSpPr>
              <p:spPr>
                <a:xfrm>
                  <a:off x="-9039300" y="3696700"/>
                  <a:ext cx="250475" cy="27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9" h="10807" extrusionOk="0">
                      <a:moveTo>
                        <a:pt x="914" y="0"/>
                      </a:moveTo>
                      <a:cubicBezTo>
                        <a:pt x="473" y="32"/>
                        <a:pt x="126" y="410"/>
                        <a:pt x="126" y="883"/>
                      </a:cubicBezTo>
                      <a:cubicBezTo>
                        <a:pt x="126" y="1355"/>
                        <a:pt x="473" y="1702"/>
                        <a:pt x="945" y="1702"/>
                      </a:cubicBezTo>
                      <a:lnTo>
                        <a:pt x="4253" y="1702"/>
                      </a:lnTo>
                      <a:lnTo>
                        <a:pt x="4253" y="4033"/>
                      </a:lnTo>
                      <a:lnTo>
                        <a:pt x="441" y="6868"/>
                      </a:lnTo>
                      <a:cubicBezTo>
                        <a:pt x="95" y="7120"/>
                        <a:pt x="0" y="7656"/>
                        <a:pt x="284" y="8003"/>
                      </a:cubicBezTo>
                      <a:cubicBezTo>
                        <a:pt x="453" y="8210"/>
                        <a:pt x="713" y="8327"/>
                        <a:pt x="962" y="8327"/>
                      </a:cubicBezTo>
                      <a:cubicBezTo>
                        <a:pt x="1129" y="8327"/>
                        <a:pt x="1291" y="8274"/>
                        <a:pt x="1418" y="8160"/>
                      </a:cubicBezTo>
                      <a:lnTo>
                        <a:pt x="4222" y="6018"/>
                      </a:lnTo>
                      <a:lnTo>
                        <a:pt x="4222" y="9956"/>
                      </a:lnTo>
                      <a:cubicBezTo>
                        <a:pt x="4222" y="10428"/>
                        <a:pt x="4568" y="10807"/>
                        <a:pt x="5041" y="10807"/>
                      </a:cubicBezTo>
                      <a:cubicBezTo>
                        <a:pt x="5513" y="10807"/>
                        <a:pt x="5860" y="10460"/>
                        <a:pt x="5860" y="9956"/>
                      </a:cubicBezTo>
                      <a:lnTo>
                        <a:pt x="5860" y="1670"/>
                      </a:lnTo>
                      <a:lnTo>
                        <a:pt x="9168" y="1670"/>
                      </a:lnTo>
                      <a:cubicBezTo>
                        <a:pt x="9641" y="1670"/>
                        <a:pt x="10019" y="1292"/>
                        <a:pt x="10019" y="820"/>
                      </a:cubicBezTo>
                      <a:cubicBezTo>
                        <a:pt x="10019" y="347"/>
                        <a:pt x="9641" y="0"/>
                        <a:pt x="9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1FF238B4-C1F3-EA0B-8258-3451CCE8B7E5}"/>
              </a:ext>
            </a:extLst>
          </p:cNvPr>
          <p:cNvSpPr txBox="1">
            <a:spLocks/>
          </p:cNvSpPr>
          <p:nvPr/>
        </p:nvSpPr>
        <p:spPr>
          <a:xfrm>
            <a:off x="622243" y="32274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Fira Sans Extra Condensed SemiBol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Fira Sans Extra Condensed SemiBold"/>
              <a:buNone/>
              <a:defRPr sz="3500" b="0" i="0" u="none" strike="noStrike" cap="non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Fira Sans Extra Condensed SemiBold"/>
              <a:buNone/>
              <a:defRPr sz="3500" b="0" i="0" u="none" strike="noStrike" cap="non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Fira Sans Extra Condensed SemiBold"/>
              <a:buNone/>
              <a:defRPr sz="3500" b="0" i="0" u="none" strike="noStrike" cap="non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Fira Sans Extra Condensed SemiBold"/>
              <a:buNone/>
              <a:defRPr sz="3500" b="0" i="0" u="none" strike="noStrike" cap="non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Fira Sans Extra Condensed SemiBold"/>
              <a:buNone/>
              <a:defRPr sz="3500" b="0" i="0" u="none" strike="noStrike" cap="non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Fira Sans Extra Condensed SemiBold"/>
              <a:buNone/>
              <a:defRPr sz="3500" b="0" i="0" u="none" strike="noStrike" cap="non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Fira Sans Extra Condensed SemiBold"/>
              <a:buNone/>
              <a:defRPr sz="3500" b="0" i="0" u="none" strike="noStrike" cap="non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Fira Sans Extra Condensed SemiBold"/>
              <a:buNone/>
              <a:defRPr sz="3500" b="0" i="0" u="none" strike="noStrike" cap="none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GB" sz="25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7094390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"/>
          <p:cNvSpPr txBox="1">
            <a:spLocks noGrp="1"/>
          </p:cNvSpPr>
          <p:nvPr>
            <p:ph type="title"/>
          </p:nvPr>
        </p:nvSpPr>
        <p:spPr>
          <a:xfrm>
            <a:off x="720000" y="420352"/>
            <a:ext cx="7704000" cy="4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 - Max</a:t>
            </a:r>
            <a:endParaRPr dirty="0"/>
          </a:p>
        </p:txBody>
      </p:sp>
      <p:sp>
        <p:nvSpPr>
          <p:cNvPr id="1500" name="Google Shape;1500;p29"/>
          <p:cNvSpPr/>
          <p:nvPr/>
        </p:nvSpPr>
        <p:spPr>
          <a:xfrm flipH="1">
            <a:off x="457500" y="1042200"/>
            <a:ext cx="8229300" cy="429300"/>
          </a:xfrm>
          <a:prstGeom prst="roundRect">
            <a:avLst>
              <a:gd name="adj" fmla="val 0"/>
            </a:avLst>
          </a:prstGeom>
          <a:solidFill>
            <a:srgbClr val="92D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29"/>
          <p:cNvSpPr/>
          <p:nvPr/>
        </p:nvSpPr>
        <p:spPr>
          <a:xfrm>
            <a:off x="588600" y="1179863"/>
            <a:ext cx="7966800" cy="15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Retired Accountant, 65 years old</a:t>
            </a:r>
            <a:endParaRPr sz="16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001534-BD63-3BE0-04C5-1593C8CBA6E9}"/>
              </a:ext>
            </a:extLst>
          </p:cNvPr>
          <p:cNvGrpSpPr/>
          <p:nvPr/>
        </p:nvGrpSpPr>
        <p:grpSpPr>
          <a:xfrm>
            <a:off x="1224523" y="2155384"/>
            <a:ext cx="1911900" cy="2074200"/>
            <a:chOff x="457500" y="1985167"/>
            <a:chExt cx="1911900" cy="2074200"/>
          </a:xfrm>
        </p:grpSpPr>
        <p:sp>
          <p:nvSpPr>
            <p:cNvPr id="1502" name="Google Shape;1502;p29"/>
            <p:cNvSpPr/>
            <p:nvPr/>
          </p:nvSpPr>
          <p:spPr>
            <a:xfrm>
              <a:off x="457500" y="1985167"/>
              <a:ext cx="1911900" cy="20742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9"/>
            <p:cNvGrpSpPr/>
            <p:nvPr/>
          </p:nvGrpSpPr>
          <p:grpSpPr>
            <a:xfrm>
              <a:off x="778386" y="2197889"/>
              <a:ext cx="1276107" cy="1648756"/>
              <a:chOff x="5794745" y="1502999"/>
              <a:chExt cx="274550" cy="354754"/>
            </a:xfrm>
          </p:grpSpPr>
          <p:sp>
            <p:nvSpPr>
              <p:cNvPr id="1504" name="Google Shape;1504;p29"/>
              <p:cNvSpPr/>
              <p:nvPr/>
            </p:nvSpPr>
            <p:spPr>
              <a:xfrm>
                <a:off x="5794745" y="1703340"/>
                <a:ext cx="274550" cy="154413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5897" extrusionOk="0">
                    <a:moveTo>
                      <a:pt x="3711" y="1"/>
                    </a:moveTo>
                    <a:lnTo>
                      <a:pt x="3711" y="1031"/>
                    </a:lnTo>
                    <a:cubicBezTo>
                      <a:pt x="3711" y="1327"/>
                      <a:pt x="3521" y="1585"/>
                      <a:pt x="3244" y="1661"/>
                    </a:cubicBezTo>
                    <a:lnTo>
                      <a:pt x="935" y="2338"/>
                    </a:lnTo>
                    <a:cubicBezTo>
                      <a:pt x="382" y="2500"/>
                      <a:pt x="0" y="3016"/>
                      <a:pt x="0" y="3597"/>
                    </a:cubicBezTo>
                    <a:lnTo>
                      <a:pt x="0" y="5248"/>
                    </a:lnTo>
                    <a:cubicBezTo>
                      <a:pt x="0" y="5601"/>
                      <a:pt x="296" y="5897"/>
                      <a:pt x="659" y="5897"/>
                    </a:cubicBezTo>
                    <a:lnTo>
                      <a:pt x="9827" y="5897"/>
                    </a:lnTo>
                    <a:cubicBezTo>
                      <a:pt x="10189" y="5897"/>
                      <a:pt x="10485" y="5601"/>
                      <a:pt x="10485" y="5248"/>
                    </a:cubicBezTo>
                    <a:lnTo>
                      <a:pt x="10485" y="3597"/>
                    </a:lnTo>
                    <a:cubicBezTo>
                      <a:pt x="10485" y="3016"/>
                      <a:pt x="10103" y="2510"/>
                      <a:pt x="9540" y="2348"/>
                    </a:cubicBezTo>
                    <a:lnTo>
                      <a:pt x="7241" y="1670"/>
                    </a:lnTo>
                    <a:cubicBezTo>
                      <a:pt x="6965" y="1585"/>
                      <a:pt x="6774" y="1327"/>
                      <a:pt x="6774" y="1041"/>
                    </a:cubicBezTo>
                    <a:lnTo>
                      <a:pt x="6774" y="1"/>
                    </a:lnTo>
                    <a:close/>
                  </a:path>
                </a:pathLst>
              </a:custGeom>
              <a:solidFill>
                <a:srgbClr val="8D4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>
                <a:off x="5891918" y="1703340"/>
                <a:ext cx="80205" cy="2288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74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477" y="745"/>
                      <a:pt x="1002" y="874"/>
                      <a:pt x="1528" y="874"/>
                    </a:cubicBezTo>
                    <a:cubicBezTo>
                      <a:pt x="2054" y="874"/>
                      <a:pt x="2581" y="745"/>
                      <a:pt x="3063" y="487"/>
                    </a:cubicBezTo>
                    <a:lnTo>
                      <a:pt x="3063" y="1"/>
                    </a:ln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>
                <a:off x="5835698" y="1554478"/>
                <a:ext cx="192381" cy="160147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6116" extrusionOk="0">
                    <a:moveTo>
                      <a:pt x="840" y="0"/>
                    </a:moveTo>
                    <a:lnTo>
                      <a:pt x="840" y="2404"/>
                    </a:lnTo>
                    <a:lnTo>
                      <a:pt x="726" y="2404"/>
                    </a:lnTo>
                    <a:cubicBezTo>
                      <a:pt x="1" y="2404"/>
                      <a:pt x="1" y="3501"/>
                      <a:pt x="726" y="3501"/>
                    </a:cubicBezTo>
                    <a:lnTo>
                      <a:pt x="850" y="3501"/>
                    </a:lnTo>
                    <a:cubicBezTo>
                      <a:pt x="955" y="4980"/>
                      <a:pt x="2195" y="6115"/>
                      <a:pt x="3674" y="6115"/>
                    </a:cubicBezTo>
                    <a:cubicBezTo>
                      <a:pt x="5152" y="6115"/>
                      <a:pt x="6393" y="4980"/>
                      <a:pt x="6507" y="3501"/>
                    </a:cubicBezTo>
                    <a:lnTo>
                      <a:pt x="6622" y="3501"/>
                    </a:lnTo>
                    <a:cubicBezTo>
                      <a:pt x="7347" y="3501"/>
                      <a:pt x="7347" y="2404"/>
                      <a:pt x="6622" y="2404"/>
                    </a:cubicBezTo>
                    <a:lnTo>
                      <a:pt x="6517" y="2404"/>
                    </a:lnTo>
                    <a:lnTo>
                      <a:pt x="6517" y="0"/>
                    </a:lnTo>
                    <a:close/>
                  </a:path>
                </a:pathLst>
              </a:custGeom>
              <a:solidFill>
                <a:srgbClr val="8D4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5839705" y="1554478"/>
                <a:ext cx="143677" cy="160357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6124" extrusionOk="0">
                    <a:moveTo>
                      <a:pt x="687" y="0"/>
                    </a:moveTo>
                    <a:lnTo>
                      <a:pt x="687" y="2404"/>
                    </a:lnTo>
                    <a:lnTo>
                      <a:pt x="602" y="2404"/>
                    </a:lnTo>
                    <a:cubicBezTo>
                      <a:pt x="315" y="2404"/>
                      <a:pt x="67" y="2614"/>
                      <a:pt x="29" y="2900"/>
                    </a:cubicBezTo>
                    <a:cubicBezTo>
                      <a:pt x="1" y="3215"/>
                      <a:pt x="249" y="3501"/>
                      <a:pt x="573" y="3501"/>
                    </a:cubicBezTo>
                    <a:lnTo>
                      <a:pt x="697" y="3501"/>
                    </a:lnTo>
                    <a:cubicBezTo>
                      <a:pt x="801" y="4997"/>
                      <a:pt x="2048" y="6124"/>
                      <a:pt x="3502" y="6124"/>
                    </a:cubicBezTo>
                    <a:cubicBezTo>
                      <a:pt x="3652" y="6124"/>
                      <a:pt x="3805" y="6112"/>
                      <a:pt x="3960" y="6087"/>
                    </a:cubicBezTo>
                    <a:cubicBezTo>
                      <a:pt x="2576" y="5867"/>
                      <a:pt x="1556" y="4684"/>
                      <a:pt x="1556" y="3282"/>
                    </a:cubicBezTo>
                    <a:lnTo>
                      <a:pt x="1556" y="2185"/>
                    </a:lnTo>
                    <a:cubicBezTo>
                      <a:pt x="1556" y="1708"/>
                      <a:pt x="1947" y="1317"/>
                      <a:pt x="2433" y="1317"/>
                    </a:cubicBezTo>
                    <a:lnTo>
                      <a:pt x="5057" y="1317"/>
                    </a:lnTo>
                    <a:cubicBezTo>
                      <a:pt x="5295" y="1317"/>
                      <a:pt x="5486" y="1116"/>
                      <a:pt x="5486" y="878"/>
                    </a:cubicBezTo>
                    <a:lnTo>
                      <a:pt x="5486" y="0"/>
                    </a:ln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5842716" y="1502999"/>
                <a:ext cx="187118" cy="114455"/>
              </a:xfrm>
              <a:custGeom>
                <a:avLst/>
                <a:gdLst/>
                <a:ahLst/>
                <a:cxnLst/>
                <a:rect l="l" t="t" r="r" b="b"/>
                <a:pathLst>
                  <a:path w="7146" h="4371" extrusionOk="0">
                    <a:moveTo>
                      <a:pt x="6000" y="1"/>
                    </a:moveTo>
                    <a:cubicBezTo>
                      <a:pt x="5994" y="1"/>
                      <a:pt x="5988" y="1"/>
                      <a:pt x="5982" y="1"/>
                    </a:cubicBezTo>
                    <a:lnTo>
                      <a:pt x="1841" y="1"/>
                    </a:lnTo>
                    <a:cubicBezTo>
                      <a:pt x="811" y="1"/>
                      <a:pt x="0" y="898"/>
                      <a:pt x="105" y="1928"/>
                    </a:cubicBezTo>
                    <a:lnTo>
                      <a:pt x="353" y="4370"/>
                    </a:lnTo>
                    <a:lnTo>
                      <a:pt x="572" y="4370"/>
                    </a:lnTo>
                    <a:cubicBezTo>
                      <a:pt x="811" y="4370"/>
                      <a:pt x="1002" y="4179"/>
                      <a:pt x="1002" y="3931"/>
                    </a:cubicBezTo>
                    <a:lnTo>
                      <a:pt x="1002" y="2844"/>
                    </a:lnTo>
                    <a:lnTo>
                      <a:pt x="5819" y="2844"/>
                    </a:lnTo>
                    <a:lnTo>
                      <a:pt x="5819" y="3931"/>
                    </a:lnTo>
                    <a:cubicBezTo>
                      <a:pt x="5819" y="4179"/>
                      <a:pt x="6010" y="4370"/>
                      <a:pt x="6249" y="4370"/>
                    </a:cubicBezTo>
                    <a:lnTo>
                      <a:pt x="6468" y="4370"/>
                    </a:lnTo>
                    <a:lnTo>
                      <a:pt x="6649" y="2014"/>
                    </a:lnTo>
                    <a:lnTo>
                      <a:pt x="6640" y="2014"/>
                    </a:lnTo>
                    <a:cubicBezTo>
                      <a:pt x="6964" y="1794"/>
                      <a:pt x="7145" y="1413"/>
                      <a:pt x="7117" y="1022"/>
                    </a:cubicBezTo>
                    <a:cubicBezTo>
                      <a:pt x="7070" y="446"/>
                      <a:pt x="6583" y="1"/>
                      <a:pt x="6000" y="1"/>
                    </a:cubicBezTo>
                    <a:close/>
                  </a:path>
                </a:pathLst>
              </a:custGeom>
              <a:solidFill>
                <a:srgbClr val="D2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5842716" y="1502999"/>
                <a:ext cx="72218" cy="114455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371" extrusionOk="0">
                    <a:moveTo>
                      <a:pt x="1841" y="1"/>
                    </a:moveTo>
                    <a:cubicBezTo>
                      <a:pt x="811" y="1"/>
                      <a:pt x="0" y="898"/>
                      <a:pt x="105" y="1928"/>
                    </a:cubicBezTo>
                    <a:lnTo>
                      <a:pt x="353" y="4370"/>
                    </a:lnTo>
                    <a:lnTo>
                      <a:pt x="572" y="4370"/>
                    </a:lnTo>
                    <a:cubicBezTo>
                      <a:pt x="811" y="4370"/>
                      <a:pt x="1002" y="4179"/>
                      <a:pt x="1002" y="3931"/>
                    </a:cubicBezTo>
                    <a:lnTo>
                      <a:pt x="1002" y="1756"/>
                    </a:lnTo>
                    <a:cubicBezTo>
                      <a:pt x="1002" y="783"/>
                      <a:pt x="1784" y="1"/>
                      <a:pt x="2757" y="1"/>
                    </a:cubicBez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5891918" y="1617532"/>
                <a:ext cx="11521" cy="1715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5" extrusionOk="0">
                    <a:moveTo>
                      <a:pt x="220" y="1"/>
                    </a:moveTo>
                    <a:cubicBezTo>
                      <a:pt x="110" y="1"/>
                      <a:pt x="0" y="73"/>
                      <a:pt x="0" y="216"/>
                    </a:cubicBezTo>
                    <a:lnTo>
                      <a:pt x="0" y="435"/>
                    </a:lnTo>
                    <a:cubicBezTo>
                      <a:pt x="0" y="550"/>
                      <a:pt x="96" y="654"/>
                      <a:pt x="220" y="654"/>
                    </a:cubicBezTo>
                    <a:cubicBezTo>
                      <a:pt x="334" y="654"/>
                      <a:pt x="439" y="550"/>
                      <a:pt x="439" y="435"/>
                    </a:cubicBezTo>
                    <a:lnTo>
                      <a:pt x="439" y="216"/>
                    </a:lnTo>
                    <a:cubicBezTo>
                      <a:pt x="439" y="73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5960601" y="1617532"/>
                <a:ext cx="11521" cy="1715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5" extrusionOk="0">
                    <a:moveTo>
                      <a:pt x="220" y="1"/>
                    </a:moveTo>
                    <a:cubicBezTo>
                      <a:pt x="111" y="1"/>
                      <a:pt x="1" y="73"/>
                      <a:pt x="1" y="216"/>
                    </a:cubicBezTo>
                    <a:lnTo>
                      <a:pt x="1" y="435"/>
                    </a:lnTo>
                    <a:cubicBezTo>
                      <a:pt x="1" y="550"/>
                      <a:pt x="96" y="654"/>
                      <a:pt x="220" y="654"/>
                    </a:cubicBezTo>
                    <a:cubicBezTo>
                      <a:pt x="335" y="654"/>
                      <a:pt x="430" y="550"/>
                      <a:pt x="440" y="435"/>
                    </a:cubicBezTo>
                    <a:lnTo>
                      <a:pt x="440" y="216"/>
                    </a:lnTo>
                    <a:cubicBezTo>
                      <a:pt x="440" y="73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5906424" y="1657438"/>
                <a:ext cx="50773" cy="17282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660" extrusionOk="0">
                    <a:moveTo>
                      <a:pt x="315" y="0"/>
                    </a:moveTo>
                    <a:cubicBezTo>
                      <a:pt x="144" y="0"/>
                      <a:pt x="0" y="218"/>
                      <a:pt x="162" y="380"/>
                    </a:cubicBezTo>
                    <a:cubicBezTo>
                      <a:pt x="373" y="556"/>
                      <a:pt x="633" y="659"/>
                      <a:pt x="904" y="659"/>
                    </a:cubicBezTo>
                    <a:cubicBezTo>
                      <a:pt x="927" y="659"/>
                      <a:pt x="950" y="658"/>
                      <a:pt x="973" y="657"/>
                    </a:cubicBezTo>
                    <a:cubicBezTo>
                      <a:pt x="986" y="657"/>
                      <a:pt x="1000" y="658"/>
                      <a:pt x="1013" y="658"/>
                    </a:cubicBezTo>
                    <a:cubicBezTo>
                      <a:pt x="1294" y="658"/>
                      <a:pt x="1565" y="562"/>
                      <a:pt x="1784" y="380"/>
                    </a:cubicBezTo>
                    <a:cubicBezTo>
                      <a:pt x="1938" y="218"/>
                      <a:pt x="1792" y="0"/>
                      <a:pt x="1621" y="0"/>
                    </a:cubicBezTo>
                    <a:cubicBezTo>
                      <a:pt x="1570" y="0"/>
                      <a:pt x="1517" y="19"/>
                      <a:pt x="1469" y="65"/>
                    </a:cubicBezTo>
                    <a:cubicBezTo>
                      <a:pt x="1321" y="170"/>
                      <a:pt x="1147" y="223"/>
                      <a:pt x="972" y="223"/>
                    </a:cubicBezTo>
                    <a:cubicBezTo>
                      <a:pt x="796" y="223"/>
                      <a:pt x="620" y="170"/>
                      <a:pt x="467" y="65"/>
                    </a:cubicBezTo>
                    <a:cubicBezTo>
                      <a:pt x="419" y="19"/>
                      <a:pt x="366" y="0"/>
                      <a:pt x="3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5884429" y="1600433"/>
                <a:ext cx="26499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430" extrusionOk="0">
                    <a:moveTo>
                      <a:pt x="286" y="1"/>
                    </a:moveTo>
                    <a:cubicBezTo>
                      <a:pt x="0" y="1"/>
                      <a:pt x="0" y="430"/>
                      <a:pt x="286" y="430"/>
                    </a:cubicBezTo>
                    <a:lnTo>
                      <a:pt x="725" y="430"/>
                    </a:lnTo>
                    <a:cubicBezTo>
                      <a:pt x="1011" y="430"/>
                      <a:pt x="1011" y="1"/>
                      <a:pt x="725" y="1"/>
                    </a:cubicBezTo>
                    <a:close/>
                  </a:path>
                </a:pathLst>
              </a:custGeom>
              <a:solidFill>
                <a:srgbClr val="D2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4" name="Google Shape;1514;p29"/>
              <p:cNvSpPr/>
              <p:nvPr/>
            </p:nvSpPr>
            <p:spPr>
              <a:xfrm>
                <a:off x="5953112" y="1600433"/>
                <a:ext cx="26499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430" extrusionOk="0">
                    <a:moveTo>
                      <a:pt x="287" y="1"/>
                    </a:moveTo>
                    <a:cubicBezTo>
                      <a:pt x="1" y="1"/>
                      <a:pt x="1" y="430"/>
                      <a:pt x="287" y="430"/>
                    </a:cubicBezTo>
                    <a:lnTo>
                      <a:pt x="726" y="430"/>
                    </a:lnTo>
                    <a:cubicBezTo>
                      <a:pt x="1012" y="430"/>
                      <a:pt x="1012" y="1"/>
                      <a:pt x="726" y="1"/>
                    </a:cubicBezTo>
                    <a:close/>
                  </a:path>
                </a:pathLst>
              </a:custGeom>
              <a:solidFill>
                <a:srgbClr val="D2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5" name="Google Shape;1515;p29"/>
              <p:cNvSpPr/>
              <p:nvPr/>
            </p:nvSpPr>
            <p:spPr>
              <a:xfrm>
                <a:off x="5846199" y="1748326"/>
                <a:ext cx="171643" cy="109427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4179" extrusionOk="0">
                    <a:moveTo>
                      <a:pt x="1088" y="0"/>
                    </a:moveTo>
                    <a:lnTo>
                      <a:pt x="1" y="324"/>
                    </a:lnTo>
                    <a:lnTo>
                      <a:pt x="1" y="4179"/>
                    </a:lnTo>
                    <a:lnTo>
                      <a:pt x="6555" y="4179"/>
                    </a:lnTo>
                    <a:lnTo>
                      <a:pt x="6555" y="324"/>
                    </a:lnTo>
                    <a:lnTo>
                      <a:pt x="5467" y="0"/>
                    </a:lnTo>
                    <a:lnTo>
                      <a:pt x="5467" y="468"/>
                    </a:lnTo>
                    <a:cubicBezTo>
                      <a:pt x="5467" y="1670"/>
                      <a:pt x="4484" y="2652"/>
                      <a:pt x="3282" y="2652"/>
                    </a:cubicBezTo>
                    <a:cubicBezTo>
                      <a:pt x="2071" y="2652"/>
                      <a:pt x="1098" y="1670"/>
                      <a:pt x="1098" y="468"/>
                    </a:cubicBezTo>
                    <a:lnTo>
                      <a:pt x="1088" y="468"/>
                    </a:lnTo>
                    <a:lnTo>
                      <a:pt x="10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9"/>
              <p:cNvSpPr/>
              <p:nvPr/>
            </p:nvSpPr>
            <p:spPr>
              <a:xfrm>
                <a:off x="5845439" y="1548979"/>
                <a:ext cx="17790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6794" h="1088" extrusionOk="0">
                    <a:moveTo>
                      <a:pt x="1" y="0"/>
                    </a:moveTo>
                    <a:cubicBezTo>
                      <a:pt x="1" y="58"/>
                      <a:pt x="1" y="115"/>
                      <a:pt x="11" y="172"/>
                    </a:cubicBezTo>
                    <a:lnTo>
                      <a:pt x="96" y="1088"/>
                    </a:lnTo>
                    <a:lnTo>
                      <a:pt x="6479" y="1088"/>
                    </a:lnTo>
                    <a:lnTo>
                      <a:pt x="6545" y="258"/>
                    </a:lnTo>
                    <a:lnTo>
                      <a:pt x="6526" y="258"/>
                    </a:lnTo>
                    <a:cubicBezTo>
                      <a:pt x="6631" y="182"/>
                      <a:pt x="6727" y="96"/>
                      <a:pt x="6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9"/>
              <p:cNvSpPr/>
              <p:nvPr/>
            </p:nvSpPr>
            <p:spPr>
              <a:xfrm>
                <a:off x="5932844" y="1549058"/>
                <a:ext cx="90941" cy="2278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870" extrusionOk="0">
                    <a:moveTo>
                      <a:pt x="0" y="0"/>
                    </a:moveTo>
                    <a:cubicBezTo>
                      <a:pt x="105" y="506"/>
                      <a:pt x="554" y="868"/>
                      <a:pt x="1069" y="868"/>
                    </a:cubicBezTo>
                    <a:cubicBezTo>
                      <a:pt x="1317" y="868"/>
                      <a:pt x="1565" y="783"/>
                      <a:pt x="1756" y="620"/>
                    </a:cubicBezTo>
                    <a:cubicBezTo>
                      <a:pt x="2006" y="785"/>
                      <a:pt x="2298" y="869"/>
                      <a:pt x="2591" y="869"/>
                    </a:cubicBezTo>
                    <a:cubicBezTo>
                      <a:pt x="2789" y="869"/>
                      <a:pt x="2989" y="831"/>
                      <a:pt x="3177" y="754"/>
                    </a:cubicBezTo>
                    <a:lnTo>
                      <a:pt x="3215" y="258"/>
                    </a:lnTo>
                    <a:lnTo>
                      <a:pt x="3206" y="258"/>
                    </a:lnTo>
                    <a:cubicBezTo>
                      <a:pt x="3301" y="182"/>
                      <a:pt x="3397" y="96"/>
                      <a:pt x="3473" y="0"/>
                    </a:cubicBezTo>
                    <a:close/>
                  </a:path>
                </a:pathLst>
              </a:custGeom>
              <a:solidFill>
                <a:srgbClr val="D2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8" name="Google Shape;1518;p29"/>
              <p:cNvSpPr/>
              <p:nvPr/>
            </p:nvSpPr>
            <p:spPr>
              <a:xfrm>
                <a:off x="5932373" y="1537484"/>
                <a:ext cx="17282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40" extrusionOk="0">
                    <a:moveTo>
                      <a:pt x="440" y="0"/>
                    </a:moveTo>
                    <a:cubicBezTo>
                      <a:pt x="201" y="0"/>
                      <a:pt x="1" y="191"/>
                      <a:pt x="10" y="439"/>
                    </a:cubicBezTo>
                    <a:lnTo>
                      <a:pt x="659" y="439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D2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5972096" y="1502999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186" extrusionOk="0">
                    <a:moveTo>
                      <a:pt x="1088" y="1"/>
                    </a:moveTo>
                    <a:cubicBezTo>
                      <a:pt x="487" y="1"/>
                      <a:pt x="1" y="497"/>
                      <a:pt x="1" y="1098"/>
                    </a:cubicBezTo>
                    <a:cubicBezTo>
                      <a:pt x="1" y="1699"/>
                      <a:pt x="487" y="2186"/>
                      <a:pt x="1088" y="2186"/>
                    </a:cubicBezTo>
                    <a:cubicBezTo>
                      <a:pt x="1689" y="2186"/>
                      <a:pt x="2185" y="1699"/>
                      <a:pt x="2185" y="1098"/>
                    </a:cubicBezTo>
                    <a:cubicBezTo>
                      <a:pt x="2185" y="497"/>
                      <a:pt x="1689" y="1"/>
                      <a:pt x="1088" y="1"/>
                    </a:cubicBezTo>
                    <a:close/>
                  </a:path>
                </a:pathLst>
              </a:custGeom>
              <a:solidFill>
                <a:srgbClr val="D2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0" name="Google Shape;1520;p29"/>
              <p:cNvSpPr/>
              <p:nvPr/>
            </p:nvSpPr>
            <p:spPr>
              <a:xfrm>
                <a:off x="5943371" y="1525989"/>
                <a:ext cx="342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08" extrusionOk="0">
                    <a:moveTo>
                      <a:pt x="659" y="1"/>
                    </a:moveTo>
                    <a:cubicBezTo>
                      <a:pt x="296" y="1"/>
                      <a:pt x="1" y="296"/>
                      <a:pt x="1" y="659"/>
                    </a:cubicBezTo>
                    <a:cubicBezTo>
                      <a:pt x="1" y="1021"/>
                      <a:pt x="296" y="1308"/>
                      <a:pt x="659" y="1308"/>
                    </a:cubicBezTo>
                    <a:cubicBezTo>
                      <a:pt x="1021" y="1308"/>
                      <a:pt x="1308" y="1021"/>
                      <a:pt x="1308" y="659"/>
                    </a:cubicBezTo>
                    <a:cubicBezTo>
                      <a:pt x="1308" y="296"/>
                      <a:pt x="1021" y="1"/>
                      <a:pt x="659" y="1"/>
                    </a:cubicBezTo>
                    <a:close/>
                  </a:path>
                </a:pathLst>
              </a:custGeom>
              <a:solidFill>
                <a:srgbClr val="D2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1" name="Google Shape;1521;p29"/>
              <p:cNvSpPr/>
              <p:nvPr/>
            </p:nvSpPr>
            <p:spPr>
              <a:xfrm>
                <a:off x="5845204" y="1548979"/>
                <a:ext cx="23750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88" extrusionOk="0">
                    <a:moveTo>
                      <a:pt x="0" y="0"/>
                    </a:moveTo>
                    <a:cubicBezTo>
                      <a:pt x="0" y="58"/>
                      <a:pt x="0" y="115"/>
                      <a:pt x="10" y="172"/>
                    </a:cubicBezTo>
                    <a:lnTo>
                      <a:pt x="105" y="1088"/>
                    </a:lnTo>
                    <a:lnTo>
                      <a:pt x="907" y="1088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000000">
                  <a:alpha val="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5863428" y="1748326"/>
                <a:ext cx="137419" cy="80964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3092" extrusionOk="0">
                    <a:moveTo>
                      <a:pt x="430" y="0"/>
                    </a:moveTo>
                    <a:lnTo>
                      <a:pt x="1" y="134"/>
                    </a:lnTo>
                    <a:lnTo>
                      <a:pt x="1" y="468"/>
                    </a:lnTo>
                    <a:cubicBezTo>
                      <a:pt x="1" y="1918"/>
                      <a:pt x="1174" y="3091"/>
                      <a:pt x="2624" y="3091"/>
                    </a:cubicBezTo>
                    <a:cubicBezTo>
                      <a:pt x="4065" y="3091"/>
                      <a:pt x="5248" y="1918"/>
                      <a:pt x="5248" y="468"/>
                    </a:cubicBezTo>
                    <a:lnTo>
                      <a:pt x="5248" y="134"/>
                    </a:lnTo>
                    <a:lnTo>
                      <a:pt x="4799" y="0"/>
                    </a:lnTo>
                    <a:lnTo>
                      <a:pt x="4799" y="468"/>
                    </a:lnTo>
                    <a:cubicBezTo>
                      <a:pt x="4799" y="1670"/>
                      <a:pt x="3826" y="2652"/>
                      <a:pt x="2615" y="2652"/>
                    </a:cubicBezTo>
                    <a:cubicBezTo>
                      <a:pt x="1413" y="2652"/>
                      <a:pt x="430" y="1670"/>
                      <a:pt x="430" y="468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5828969" y="1817768"/>
                <a:ext cx="17256" cy="3998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27" extrusionOk="0">
                    <a:moveTo>
                      <a:pt x="659" y="0"/>
                    </a:moveTo>
                    <a:cubicBezTo>
                      <a:pt x="296" y="0"/>
                      <a:pt x="0" y="286"/>
                      <a:pt x="0" y="649"/>
                    </a:cubicBezTo>
                    <a:lnTo>
                      <a:pt x="0" y="1527"/>
                    </a:lnTo>
                    <a:lnTo>
                      <a:pt x="659" y="1527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9"/>
              <p:cNvSpPr/>
              <p:nvPr/>
            </p:nvSpPr>
            <p:spPr>
              <a:xfrm>
                <a:off x="5846199" y="1817768"/>
                <a:ext cx="11521" cy="39984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527" extrusionOk="0">
                    <a:moveTo>
                      <a:pt x="1" y="0"/>
                    </a:moveTo>
                    <a:lnTo>
                      <a:pt x="1" y="1527"/>
                    </a:lnTo>
                    <a:lnTo>
                      <a:pt x="439" y="1527"/>
                    </a:lnTo>
                    <a:lnTo>
                      <a:pt x="439" y="439"/>
                    </a:lnTo>
                    <a:cubicBezTo>
                      <a:pt x="439" y="191"/>
                      <a:pt x="239" y="0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9"/>
              <p:cNvSpPr/>
              <p:nvPr/>
            </p:nvSpPr>
            <p:spPr>
              <a:xfrm>
                <a:off x="6017815" y="1817768"/>
                <a:ext cx="17256" cy="3998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27" extrusionOk="0">
                    <a:moveTo>
                      <a:pt x="1" y="0"/>
                    </a:moveTo>
                    <a:lnTo>
                      <a:pt x="1" y="1527"/>
                    </a:lnTo>
                    <a:lnTo>
                      <a:pt x="659" y="1527"/>
                    </a:lnTo>
                    <a:lnTo>
                      <a:pt x="659" y="649"/>
                    </a:lnTo>
                    <a:cubicBezTo>
                      <a:pt x="649" y="286"/>
                      <a:pt x="363" y="0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>
                <a:off x="6006320" y="1817768"/>
                <a:ext cx="11521" cy="39984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527" extrusionOk="0">
                    <a:moveTo>
                      <a:pt x="440" y="0"/>
                    </a:moveTo>
                    <a:cubicBezTo>
                      <a:pt x="192" y="0"/>
                      <a:pt x="1" y="191"/>
                      <a:pt x="1" y="439"/>
                    </a:cubicBezTo>
                    <a:lnTo>
                      <a:pt x="1" y="1527"/>
                    </a:lnTo>
                    <a:lnTo>
                      <a:pt x="440" y="1527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AAECFF-6E13-E1E8-1C1B-30328C70A858}"/>
              </a:ext>
            </a:extLst>
          </p:cNvPr>
          <p:cNvGrpSpPr/>
          <p:nvPr/>
        </p:nvGrpSpPr>
        <p:grpSpPr>
          <a:xfrm>
            <a:off x="3580468" y="2738657"/>
            <a:ext cx="5169472" cy="772096"/>
            <a:chOff x="2822932" y="3264137"/>
            <a:chExt cx="5169472" cy="772096"/>
          </a:xfrm>
        </p:grpSpPr>
        <p:sp>
          <p:nvSpPr>
            <p:cNvPr id="1487" name="Google Shape;1487;p29"/>
            <p:cNvSpPr/>
            <p:nvPr/>
          </p:nvSpPr>
          <p:spPr>
            <a:xfrm flipH="1">
              <a:off x="2822932" y="3353733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7" name="Google Shape;1527;p29"/>
            <p:cNvGrpSpPr/>
            <p:nvPr/>
          </p:nvGrpSpPr>
          <p:grpSpPr>
            <a:xfrm>
              <a:off x="2960751" y="3530420"/>
              <a:ext cx="406860" cy="333653"/>
              <a:chOff x="7777725" y="1988025"/>
              <a:chExt cx="723050" cy="592950"/>
            </a:xfrm>
          </p:grpSpPr>
          <p:sp>
            <p:nvSpPr>
              <p:cNvPr id="1528" name="Google Shape;1528;p29"/>
              <p:cNvSpPr/>
              <p:nvPr/>
            </p:nvSpPr>
            <p:spPr>
              <a:xfrm>
                <a:off x="7777725" y="1988025"/>
                <a:ext cx="708875" cy="592950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23718" extrusionOk="0">
                    <a:moveTo>
                      <a:pt x="7973" y="0"/>
                    </a:moveTo>
                    <a:cubicBezTo>
                      <a:pt x="6072" y="0"/>
                      <a:pt x="4237" y="701"/>
                      <a:pt x="2836" y="2135"/>
                    </a:cubicBezTo>
                    <a:cubicBezTo>
                      <a:pt x="1" y="4970"/>
                      <a:pt x="1" y="9540"/>
                      <a:pt x="2836" y="12376"/>
                    </a:cubicBezTo>
                    <a:lnTo>
                      <a:pt x="3904" y="13476"/>
                    </a:lnTo>
                    <a:lnTo>
                      <a:pt x="14178" y="23717"/>
                    </a:lnTo>
                    <a:lnTo>
                      <a:pt x="24418" y="13476"/>
                    </a:lnTo>
                    <a:lnTo>
                      <a:pt x="25519" y="12376"/>
                    </a:lnTo>
                    <a:cubicBezTo>
                      <a:pt x="28355" y="9540"/>
                      <a:pt x="28355" y="4937"/>
                      <a:pt x="25519" y="2135"/>
                    </a:cubicBezTo>
                    <a:cubicBezTo>
                      <a:pt x="24085" y="701"/>
                      <a:pt x="22217" y="0"/>
                      <a:pt x="20382" y="0"/>
                    </a:cubicBezTo>
                    <a:cubicBezTo>
                      <a:pt x="18514" y="0"/>
                      <a:pt x="16679" y="701"/>
                      <a:pt x="15245" y="2135"/>
                    </a:cubicBezTo>
                    <a:lnTo>
                      <a:pt x="14178" y="3202"/>
                    </a:lnTo>
                    <a:lnTo>
                      <a:pt x="13077" y="2135"/>
                    </a:lnTo>
                    <a:cubicBezTo>
                      <a:pt x="11676" y="701"/>
                      <a:pt x="9808" y="0"/>
                      <a:pt x="79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7785250" y="2171475"/>
                <a:ext cx="71552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28621" h="8007" fill="none" extrusionOk="0">
                    <a:moveTo>
                      <a:pt x="28621" y="4537"/>
                    </a:moveTo>
                    <a:lnTo>
                      <a:pt x="21882" y="4537"/>
                    </a:lnTo>
                    <a:lnTo>
                      <a:pt x="19748" y="1"/>
                    </a:lnTo>
                    <a:lnTo>
                      <a:pt x="16178" y="8006"/>
                    </a:lnTo>
                    <a:lnTo>
                      <a:pt x="12542" y="701"/>
                    </a:lnTo>
                    <a:lnTo>
                      <a:pt x="10741" y="4004"/>
                    </a:lnTo>
                    <a:lnTo>
                      <a:pt x="8039" y="1"/>
                    </a:lnTo>
                    <a:lnTo>
                      <a:pt x="5537" y="3503"/>
                    </a:lnTo>
                    <a:lnTo>
                      <a:pt x="0" y="3503"/>
                    </a:lnTo>
                  </a:path>
                </a:pathLst>
              </a:custGeom>
              <a:noFill/>
              <a:ln w="208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" name="Google Shape;548;p18">
              <a:extLst>
                <a:ext uri="{FF2B5EF4-FFF2-40B4-BE49-F238E27FC236}">
                  <a16:creationId xmlns:a16="http://schemas.microsoft.com/office/drawing/2014/main" id="{C100E7A5-50CB-E3BF-E17E-11E34D41C806}"/>
                </a:ext>
              </a:extLst>
            </p:cNvPr>
            <p:cNvSpPr txBox="1"/>
            <p:nvPr/>
          </p:nvSpPr>
          <p:spPr>
            <a:xfrm flipH="1">
              <a:off x="3590403" y="3264137"/>
              <a:ext cx="4402001" cy="7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u="sng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Health Issues</a:t>
              </a:r>
            </a:p>
            <a:p>
              <a:r>
                <a:rPr lang="en-GB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-GB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Knee pain</a:t>
              </a: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- Gets breathless easily</a:t>
              </a:r>
              <a:endParaRPr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7174BD-7F07-1F05-BF3F-377361EA5254}"/>
              </a:ext>
            </a:extLst>
          </p:cNvPr>
          <p:cNvGrpSpPr/>
          <p:nvPr/>
        </p:nvGrpSpPr>
        <p:grpSpPr>
          <a:xfrm>
            <a:off x="3580468" y="3716021"/>
            <a:ext cx="5248486" cy="760950"/>
            <a:chOff x="5979333" y="1930734"/>
            <a:chExt cx="5248486" cy="760950"/>
          </a:xfrm>
        </p:grpSpPr>
        <p:sp>
          <p:nvSpPr>
            <p:cNvPr id="1488" name="Google Shape;1488;p29"/>
            <p:cNvSpPr/>
            <p:nvPr/>
          </p:nvSpPr>
          <p:spPr>
            <a:xfrm flipH="1">
              <a:off x="5979333" y="2009184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2457;p39">
              <a:extLst>
                <a:ext uri="{FF2B5EF4-FFF2-40B4-BE49-F238E27FC236}">
                  <a16:creationId xmlns:a16="http://schemas.microsoft.com/office/drawing/2014/main" id="{DB5CC010-B8A2-712A-65C1-FEA6327F246B}"/>
                </a:ext>
              </a:extLst>
            </p:cNvPr>
            <p:cNvGrpSpPr/>
            <p:nvPr/>
          </p:nvGrpSpPr>
          <p:grpSpPr>
            <a:xfrm>
              <a:off x="6149386" y="2157459"/>
              <a:ext cx="376753" cy="374468"/>
              <a:chOff x="2180884" y="2888719"/>
              <a:chExt cx="376753" cy="374468"/>
            </a:xfrm>
          </p:grpSpPr>
          <p:sp>
            <p:nvSpPr>
              <p:cNvPr id="40" name="Google Shape;2458;p39">
                <a:extLst>
                  <a:ext uri="{FF2B5EF4-FFF2-40B4-BE49-F238E27FC236}">
                    <a16:creationId xmlns:a16="http://schemas.microsoft.com/office/drawing/2014/main" id="{EB1667BA-4FDD-F48B-47EF-3FAA3F38F0F4}"/>
                  </a:ext>
                </a:extLst>
              </p:cNvPr>
              <p:cNvSpPr/>
              <p:nvPr/>
            </p:nvSpPr>
            <p:spPr>
              <a:xfrm>
                <a:off x="2180884" y="2954054"/>
                <a:ext cx="309395" cy="309133"/>
              </a:xfrm>
              <a:custGeom>
                <a:avLst/>
                <a:gdLst/>
                <a:ahLst/>
                <a:cxnLst/>
                <a:rect l="l" t="t" r="r" b="b"/>
                <a:pathLst>
                  <a:path w="11782" h="11772" extrusionOk="0">
                    <a:moveTo>
                      <a:pt x="5896" y="0"/>
                    </a:moveTo>
                    <a:cubicBezTo>
                      <a:pt x="2642" y="0"/>
                      <a:pt x="1" y="2632"/>
                      <a:pt x="1" y="5886"/>
                    </a:cubicBezTo>
                    <a:cubicBezTo>
                      <a:pt x="1" y="9140"/>
                      <a:pt x="2642" y="11772"/>
                      <a:pt x="5896" y="11772"/>
                    </a:cubicBezTo>
                    <a:cubicBezTo>
                      <a:pt x="9150" y="11772"/>
                      <a:pt x="11782" y="9140"/>
                      <a:pt x="11782" y="5886"/>
                    </a:cubicBezTo>
                    <a:cubicBezTo>
                      <a:pt x="11782" y="2632"/>
                      <a:pt x="9150" y="0"/>
                      <a:pt x="58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59;p39">
                <a:extLst>
                  <a:ext uri="{FF2B5EF4-FFF2-40B4-BE49-F238E27FC236}">
                    <a16:creationId xmlns:a16="http://schemas.microsoft.com/office/drawing/2014/main" id="{0F14E9A6-F3EE-73B3-41C9-A57325D7F9A9}"/>
                  </a:ext>
                </a:extLst>
              </p:cNvPr>
              <p:cNvSpPr/>
              <p:nvPr/>
            </p:nvSpPr>
            <p:spPr>
              <a:xfrm>
                <a:off x="2335713" y="3102082"/>
                <a:ext cx="154330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479" extrusionOk="0">
                    <a:moveTo>
                      <a:pt x="0" y="0"/>
                    </a:moveTo>
                    <a:lnTo>
                      <a:pt x="0" y="479"/>
                    </a:lnTo>
                    <a:lnTo>
                      <a:pt x="5876" y="479"/>
                    </a:lnTo>
                    <a:lnTo>
                      <a:pt x="5876" y="240"/>
                    </a:lnTo>
                    <a:lnTo>
                      <a:pt x="5876" y="0"/>
                    </a:ln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460;p39">
                <a:extLst>
                  <a:ext uri="{FF2B5EF4-FFF2-40B4-BE49-F238E27FC236}">
                    <a16:creationId xmlns:a16="http://schemas.microsoft.com/office/drawing/2014/main" id="{DD476B35-19A4-2C8E-6C7C-49737061B919}"/>
                  </a:ext>
                </a:extLst>
              </p:cNvPr>
              <p:cNvSpPr/>
              <p:nvPr/>
            </p:nvSpPr>
            <p:spPr>
              <a:xfrm>
                <a:off x="2465648" y="2888719"/>
                <a:ext cx="91989" cy="89993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3427" extrusionOk="0">
                    <a:moveTo>
                      <a:pt x="2115" y="1"/>
                    </a:moveTo>
                    <a:cubicBezTo>
                      <a:pt x="2059" y="1"/>
                      <a:pt x="2001" y="21"/>
                      <a:pt x="1952" y="67"/>
                    </a:cubicBezTo>
                    <a:lnTo>
                      <a:pt x="211" y="1809"/>
                    </a:lnTo>
                    <a:cubicBezTo>
                      <a:pt x="77" y="1943"/>
                      <a:pt x="0" y="2125"/>
                      <a:pt x="0" y="2307"/>
                    </a:cubicBezTo>
                    <a:lnTo>
                      <a:pt x="0" y="3426"/>
                    </a:lnTo>
                    <a:lnTo>
                      <a:pt x="1120" y="3426"/>
                    </a:lnTo>
                    <a:cubicBezTo>
                      <a:pt x="1311" y="3426"/>
                      <a:pt x="1483" y="3350"/>
                      <a:pt x="1617" y="3216"/>
                    </a:cubicBezTo>
                    <a:lnTo>
                      <a:pt x="3369" y="1474"/>
                    </a:lnTo>
                    <a:cubicBezTo>
                      <a:pt x="3503" y="1321"/>
                      <a:pt x="3407" y="1082"/>
                      <a:pt x="3197" y="1072"/>
                    </a:cubicBezTo>
                    <a:lnTo>
                      <a:pt x="2354" y="1072"/>
                    </a:lnTo>
                    <a:lnTo>
                      <a:pt x="2354" y="230"/>
                    </a:lnTo>
                    <a:cubicBezTo>
                      <a:pt x="2348" y="93"/>
                      <a:pt x="2235" y="1"/>
                      <a:pt x="2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461;p39">
                <a:extLst>
                  <a:ext uri="{FF2B5EF4-FFF2-40B4-BE49-F238E27FC236}">
                    <a16:creationId xmlns:a16="http://schemas.microsoft.com/office/drawing/2014/main" id="{32EA44D9-C9B4-77EA-60A8-86810FBD51DD}"/>
                  </a:ext>
                </a:extLst>
              </p:cNvPr>
              <p:cNvSpPr/>
              <p:nvPr/>
            </p:nvSpPr>
            <p:spPr>
              <a:xfrm>
                <a:off x="2465648" y="2888719"/>
                <a:ext cx="61842" cy="90229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3436" extrusionOk="0">
                    <a:moveTo>
                      <a:pt x="2115" y="1"/>
                    </a:moveTo>
                    <a:cubicBezTo>
                      <a:pt x="2059" y="1"/>
                      <a:pt x="2001" y="21"/>
                      <a:pt x="1952" y="67"/>
                    </a:cubicBezTo>
                    <a:lnTo>
                      <a:pt x="211" y="1809"/>
                    </a:lnTo>
                    <a:cubicBezTo>
                      <a:pt x="77" y="1943"/>
                      <a:pt x="0" y="2125"/>
                      <a:pt x="0" y="2307"/>
                    </a:cubicBezTo>
                    <a:lnTo>
                      <a:pt x="0" y="3436"/>
                    </a:lnTo>
                    <a:lnTo>
                      <a:pt x="2354" y="1072"/>
                    </a:lnTo>
                    <a:lnTo>
                      <a:pt x="2354" y="230"/>
                    </a:lnTo>
                    <a:cubicBezTo>
                      <a:pt x="2348" y="93"/>
                      <a:pt x="2235" y="1"/>
                      <a:pt x="2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462;p39">
                <a:extLst>
                  <a:ext uri="{FF2B5EF4-FFF2-40B4-BE49-F238E27FC236}">
                    <a16:creationId xmlns:a16="http://schemas.microsoft.com/office/drawing/2014/main" id="{F1D7C799-1137-E8AE-0FB5-97141C18AB0B}"/>
                  </a:ext>
                </a:extLst>
              </p:cNvPr>
              <p:cNvSpPr/>
              <p:nvPr/>
            </p:nvSpPr>
            <p:spPr>
              <a:xfrm>
                <a:off x="2218094" y="2991002"/>
                <a:ext cx="235263" cy="235263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8959" extrusionOk="0">
                    <a:moveTo>
                      <a:pt x="4479" y="0"/>
                    </a:moveTo>
                    <a:cubicBezTo>
                      <a:pt x="2010" y="0"/>
                      <a:pt x="0" y="2010"/>
                      <a:pt x="0" y="4479"/>
                    </a:cubicBezTo>
                    <a:cubicBezTo>
                      <a:pt x="0" y="6948"/>
                      <a:pt x="2010" y="8958"/>
                      <a:pt x="4479" y="8958"/>
                    </a:cubicBezTo>
                    <a:cubicBezTo>
                      <a:pt x="6948" y="8958"/>
                      <a:pt x="8958" y="6948"/>
                      <a:pt x="8958" y="4479"/>
                    </a:cubicBezTo>
                    <a:cubicBezTo>
                      <a:pt x="8958" y="2010"/>
                      <a:pt x="6948" y="0"/>
                      <a:pt x="44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463;p39">
                <a:extLst>
                  <a:ext uri="{FF2B5EF4-FFF2-40B4-BE49-F238E27FC236}">
                    <a16:creationId xmlns:a16="http://schemas.microsoft.com/office/drawing/2014/main" id="{81FA3CF8-D3CD-018D-97D5-7145704CF5FF}"/>
                  </a:ext>
                </a:extLst>
              </p:cNvPr>
              <p:cNvSpPr/>
              <p:nvPr/>
            </p:nvSpPr>
            <p:spPr>
              <a:xfrm>
                <a:off x="2335713" y="3102082"/>
                <a:ext cx="117382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479" extrusionOk="0">
                    <a:moveTo>
                      <a:pt x="0" y="0"/>
                    </a:moveTo>
                    <a:lnTo>
                      <a:pt x="0" y="479"/>
                    </a:lnTo>
                    <a:lnTo>
                      <a:pt x="4460" y="479"/>
                    </a:lnTo>
                    <a:cubicBezTo>
                      <a:pt x="4460" y="402"/>
                      <a:pt x="4470" y="326"/>
                      <a:pt x="4470" y="240"/>
                    </a:cubicBezTo>
                    <a:cubicBezTo>
                      <a:pt x="4470" y="153"/>
                      <a:pt x="4460" y="87"/>
                      <a:pt x="4460" y="0"/>
                    </a:cubicBezTo>
                    <a:close/>
                  </a:path>
                </a:pathLst>
              </a:custGeom>
              <a:solidFill>
                <a:srgbClr val="000000">
                  <a:alpha val="12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64;p39">
                <a:extLst>
                  <a:ext uri="{FF2B5EF4-FFF2-40B4-BE49-F238E27FC236}">
                    <a16:creationId xmlns:a16="http://schemas.microsoft.com/office/drawing/2014/main" id="{9B6B8437-C262-21A3-D2C1-AE8F26D2435B}"/>
                  </a:ext>
                </a:extLst>
              </p:cNvPr>
              <p:cNvSpPr/>
              <p:nvPr/>
            </p:nvSpPr>
            <p:spPr>
              <a:xfrm>
                <a:off x="2249003" y="3021910"/>
                <a:ext cx="173185" cy="173421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6604" extrusionOk="0">
                    <a:moveTo>
                      <a:pt x="3302" y="0"/>
                    </a:moveTo>
                    <a:cubicBezTo>
                      <a:pt x="1484" y="0"/>
                      <a:pt x="0" y="1484"/>
                      <a:pt x="0" y="3302"/>
                    </a:cubicBezTo>
                    <a:cubicBezTo>
                      <a:pt x="0" y="5121"/>
                      <a:pt x="1484" y="6604"/>
                      <a:pt x="3302" y="6604"/>
                    </a:cubicBezTo>
                    <a:cubicBezTo>
                      <a:pt x="5121" y="6604"/>
                      <a:pt x="6594" y="5121"/>
                      <a:pt x="6594" y="3302"/>
                    </a:cubicBezTo>
                    <a:cubicBezTo>
                      <a:pt x="6594" y="1484"/>
                      <a:pt x="5121" y="0"/>
                      <a:pt x="33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465;p39">
                <a:extLst>
                  <a:ext uri="{FF2B5EF4-FFF2-40B4-BE49-F238E27FC236}">
                    <a16:creationId xmlns:a16="http://schemas.microsoft.com/office/drawing/2014/main" id="{AD10DCD6-B961-803B-486A-01E4EA0A1E88}"/>
                  </a:ext>
                </a:extLst>
              </p:cNvPr>
              <p:cNvSpPr/>
              <p:nvPr/>
            </p:nvSpPr>
            <p:spPr>
              <a:xfrm>
                <a:off x="2335713" y="3102082"/>
                <a:ext cx="86711" cy="12579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479" extrusionOk="0">
                    <a:moveTo>
                      <a:pt x="0" y="0"/>
                    </a:moveTo>
                    <a:lnTo>
                      <a:pt x="0" y="479"/>
                    </a:lnTo>
                    <a:lnTo>
                      <a:pt x="3283" y="479"/>
                    </a:lnTo>
                    <a:cubicBezTo>
                      <a:pt x="3283" y="402"/>
                      <a:pt x="3302" y="326"/>
                      <a:pt x="3302" y="240"/>
                    </a:cubicBezTo>
                    <a:cubicBezTo>
                      <a:pt x="3302" y="153"/>
                      <a:pt x="3292" y="87"/>
                      <a:pt x="3283" y="0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466;p39">
                <a:extLst>
                  <a:ext uri="{FF2B5EF4-FFF2-40B4-BE49-F238E27FC236}">
                    <a16:creationId xmlns:a16="http://schemas.microsoft.com/office/drawing/2014/main" id="{944AC932-5186-C282-A794-611C1EF2970C}"/>
                  </a:ext>
                </a:extLst>
              </p:cNvPr>
              <p:cNvSpPr/>
              <p:nvPr/>
            </p:nvSpPr>
            <p:spPr>
              <a:xfrm>
                <a:off x="2286187" y="3059094"/>
                <a:ext cx="99053" cy="99053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772" extrusionOk="0">
                    <a:moveTo>
                      <a:pt x="1886" y="1"/>
                    </a:moveTo>
                    <a:cubicBezTo>
                      <a:pt x="843" y="1"/>
                      <a:pt x="1" y="843"/>
                      <a:pt x="1" y="1886"/>
                    </a:cubicBezTo>
                    <a:cubicBezTo>
                      <a:pt x="1" y="2929"/>
                      <a:pt x="843" y="3772"/>
                      <a:pt x="1886" y="3772"/>
                    </a:cubicBezTo>
                    <a:cubicBezTo>
                      <a:pt x="2929" y="3772"/>
                      <a:pt x="3772" y="2929"/>
                      <a:pt x="3772" y="1886"/>
                    </a:cubicBezTo>
                    <a:cubicBezTo>
                      <a:pt x="3772" y="843"/>
                      <a:pt x="2929" y="1"/>
                      <a:pt x="1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467;p39">
                <a:extLst>
                  <a:ext uri="{FF2B5EF4-FFF2-40B4-BE49-F238E27FC236}">
                    <a16:creationId xmlns:a16="http://schemas.microsoft.com/office/drawing/2014/main" id="{5AE72E3A-2131-159C-7B53-6825269A4861}"/>
                  </a:ext>
                </a:extLst>
              </p:cNvPr>
              <p:cNvSpPr/>
              <p:nvPr/>
            </p:nvSpPr>
            <p:spPr>
              <a:xfrm>
                <a:off x="2335713" y="3102318"/>
                <a:ext cx="49526" cy="12342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470" extrusionOk="0">
                    <a:moveTo>
                      <a:pt x="0" y="1"/>
                    </a:moveTo>
                    <a:lnTo>
                      <a:pt x="0" y="470"/>
                    </a:lnTo>
                    <a:lnTo>
                      <a:pt x="1866" y="470"/>
                    </a:lnTo>
                    <a:cubicBezTo>
                      <a:pt x="1886" y="317"/>
                      <a:pt x="1886" y="154"/>
                      <a:pt x="1866" y="1"/>
                    </a:cubicBezTo>
                    <a:close/>
                  </a:path>
                </a:pathLst>
              </a:custGeom>
              <a:solidFill>
                <a:srgbClr val="000000">
                  <a:alpha val="12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468;p39">
                <a:extLst>
                  <a:ext uri="{FF2B5EF4-FFF2-40B4-BE49-F238E27FC236}">
                    <a16:creationId xmlns:a16="http://schemas.microsoft.com/office/drawing/2014/main" id="{FB713165-9BEC-1EA5-0DDB-2B5351512346}"/>
                  </a:ext>
                </a:extLst>
              </p:cNvPr>
              <p:cNvSpPr/>
              <p:nvPr/>
            </p:nvSpPr>
            <p:spPr>
              <a:xfrm>
                <a:off x="2317095" y="3090002"/>
                <a:ext cx="37237" cy="3723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8" extrusionOk="0">
                    <a:moveTo>
                      <a:pt x="709" y="1"/>
                    </a:moveTo>
                    <a:cubicBezTo>
                      <a:pt x="317" y="1"/>
                      <a:pt x="1" y="317"/>
                      <a:pt x="1" y="709"/>
                    </a:cubicBezTo>
                    <a:cubicBezTo>
                      <a:pt x="1" y="1102"/>
                      <a:pt x="317" y="1417"/>
                      <a:pt x="709" y="1417"/>
                    </a:cubicBezTo>
                    <a:cubicBezTo>
                      <a:pt x="1102" y="1417"/>
                      <a:pt x="1417" y="1102"/>
                      <a:pt x="1417" y="709"/>
                    </a:cubicBezTo>
                    <a:cubicBezTo>
                      <a:pt x="1417" y="317"/>
                      <a:pt x="1102" y="1"/>
                      <a:pt x="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469;p39">
                <a:extLst>
                  <a:ext uri="{FF2B5EF4-FFF2-40B4-BE49-F238E27FC236}">
                    <a16:creationId xmlns:a16="http://schemas.microsoft.com/office/drawing/2014/main" id="{0BF37B10-4D46-01FA-D8CC-D16D69E87F6B}"/>
                  </a:ext>
                </a:extLst>
              </p:cNvPr>
              <p:cNvSpPr/>
              <p:nvPr/>
            </p:nvSpPr>
            <p:spPr>
              <a:xfrm>
                <a:off x="2335713" y="3102318"/>
                <a:ext cx="18855" cy="1234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470" extrusionOk="0">
                    <a:moveTo>
                      <a:pt x="0" y="1"/>
                    </a:moveTo>
                    <a:lnTo>
                      <a:pt x="0" y="470"/>
                    </a:lnTo>
                    <a:lnTo>
                      <a:pt x="661" y="470"/>
                    </a:lnTo>
                    <a:cubicBezTo>
                      <a:pt x="718" y="317"/>
                      <a:pt x="718" y="154"/>
                      <a:pt x="661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470;p39">
                <a:extLst>
                  <a:ext uri="{FF2B5EF4-FFF2-40B4-BE49-F238E27FC236}">
                    <a16:creationId xmlns:a16="http://schemas.microsoft.com/office/drawing/2014/main" id="{03F9D791-8A86-88A1-DE04-26FB1B123949}"/>
                  </a:ext>
                </a:extLst>
              </p:cNvPr>
              <p:cNvSpPr/>
              <p:nvPr/>
            </p:nvSpPr>
            <p:spPr>
              <a:xfrm>
                <a:off x="2326496" y="3073169"/>
                <a:ext cx="44668" cy="4157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583" extrusionOk="0">
                    <a:moveTo>
                      <a:pt x="1366" y="1"/>
                    </a:moveTo>
                    <a:lnTo>
                      <a:pt x="188" y="1178"/>
                    </a:lnTo>
                    <a:cubicBezTo>
                      <a:pt x="0" y="1306"/>
                      <a:pt x="215" y="1582"/>
                      <a:pt x="390" y="1582"/>
                    </a:cubicBezTo>
                    <a:cubicBezTo>
                      <a:pt x="437" y="1582"/>
                      <a:pt x="481" y="1562"/>
                      <a:pt x="514" y="1513"/>
                    </a:cubicBezTo>
                    <a:lnTo>
                      <a:pt x="1701" y="336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471;p39">
                <a:extLst>
                  <a:ext uri="{FF2B5EF4-FFF2-40B4-BE49-F238E27FC236}">
                    <a16:creationId xmlns:a16="http://schemas.microsoft.com/office/drawing/2014/main" id="{86A477D2-33B0-D572-4969-6B475563B54D}"/>
                  </a:ext>
                </a:extLst>
              </p:cNvPr>
              <p:cNvSpPr/>
              <p:nvPr/>
            </p:nvSpPr>
            <p:spPr>
              <a:xfrm>
                <a:off x="2355566" y="2901954"/>
                <a:ext cx="188704" cy="18508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48" extrusionOk="0">
                    <a:moveTo>
                      <a:pt x="6868" y="0"/>
                    </a:moveTo>
                    <a:cubicBezTo>
                      <a:pt x="6825" y="0"/>
                      <a:pt x="6780" y="13"/>
                      <a:pt x="6738" y="42"/>
                    </a:cubicBezTo>
                    <a:lnTo>
                      <a:pt x="134" y="6645"/>
                    </a:lnTo>
                    <a:cubicBezTo>
                      <a:pt x="0" y="6789"/>
                      <a:pt x="96" y="7038"/>
                      <a:pt x="306" y="7047"/>
                    </a:cubicBezTo>
                    <a:cubicBezTo>
                      <a:pt x="364" y="7047"/>
                      <a:pt x="421" y="7018"/>
                      <a:pt x="469" y="6980"/>
                    </a:cubicBezTo>
                    <a:lnTo>
                      <a:pt x="7063" y="377"/>
                    </a:lnTo>
                    <a:cubicBezTo>
                      <a:pt x="7186" y="201"/>
                      <a:pt x="7039" y="0"/>
                      <a:pt x="68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239C4D3-1B29-A1E5-700A-1A95D2387FEC}"/>
                </a:ext>
              </a:extLst>
            </p:cNvPr>
            <p:cNvSpPr txBox="1"/>
            <p:nvPr/>
          </p:nvSpPr>
          <p:spPr>
            <a:xfrm>
              <a:off x="6782351" y="1930734"/>
              <a:ext cx="4445468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u="sng" dirty="0"/>
                <a:t>Goals</a:t>
              </a:r>
            </a:p>
            <a:p>
              <a:r>
                <a:rPr lang="en-US" dirty="0"/>
                <a:t>- Travel the world</a:t>
              </a:r>
            </a:p>
            <a:p>
              <a:r>
                <a:rPr lang="en-US" dirty="0"/>
                <a:t>- Spend time with grandchildren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16E186-7125-2793-9CA9-982644EBCBB4}"/>
              </a:ext>
            </a:extLst>
          </p:cNvPr>
          <p:cNvGrpSpPr/>
          <p:nvPr/>
        </p:nvGrpSpPr>
        <p:grpSpPr>
          <a:xfrm>
            <a:off x="3582340" y="1820283"/>
            <a:ext cx="5212939" cy="760806"/>
            <a:chOff x="2822932" y="1930878"/>
            <a:chExt cx="5212939" cy="760806"/>
          </a:xfrm>
        </p:grpSpPr>
        <p:sp>
          <p:nvSpPr>
            <p:cNvPr id="1489" name="Google Shape;1489;p29"/>
            <p:cNvSpPr/>
            <p:nvPr/>
          </p:nvSpPr>
          <p:spPr>
            <a:xfrm flipH="1">
              <a:off x="2822932" y="2009184"/>
              <a:ext cx="682500" cy="682500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0" name="Google Shape;1530;p29"/>
            <p:cNvGrpSpPr/>
            <p:nvPr/>
          </p:nvGrpSpPr>
          <p:grpSpPr>
            <a:xfrm>
              <a:off x="2960808" y="2164358"/>
              <a:ext cx="406740" cy="372137"/>
              <a:chOff x="1172850" y="238025"/>
              <a:chExt cx="5423200" cy="4961825"/>
            </a:xfrm>
          </p:grpSpPr>
          <p:sp>
            <p:nvSpPr>
              <p:cNvPr id="1531" name="Google Shape;1531;p29"/>
              <p:cNvSpPr/>
              <p:nvPr/>
            </p:nvSpPr>
            <p:spPr>
              <a:xfrm>
                <a:off x="1200425" y="1089875"/>
                <a:ext cx="4845400" cy="4109975"/>
              </a:xfrm>
              <a:custGeom>
                <a:avLst/>
                <a:gdLst/>
                <a:ahLst/>
                <a:cxnLst/>
                <a:rect l="l" t="t" r="r" b="b"/>
                <a:pathLst>
                  <a:path w="193816" h="164399" extrusionOk="0">
                    <a:moveTo>
                      <a:pt x="172618" y="1"/>
                    </a:moveTo>
                    <a:cubicBezTo>
                      <a:pt x="171815" y="1"/>
                      <a:pt x="171008" y="180"/>
                      <a:pt x="170263" y="536"/>
                    </a:cubicBezTo>
                    <a:lnTo>
                      <a:pt x="163008" y="4017"/>
                    </a:lnTo>
                    <a:cubicBezTo>
                      <a:pt x="162281" y="4369"/>
                      <a:pt x="161494" y="4563"/>
                      <a:pt x="160684" y="4563"/>
                    </a:cubicBezTo>
                    <a:cubicBezTo>
                      <a:pt x="160593" y="4563"/>
                      <a:pt x="160502" y="4561"/>
                      <a:pt x="160410" y="4556"/>
                    </a:cubicBezTo>
                    <a:cubicBezTo>
                      <a:pt x="159913" y="4529"/>
                      <a:pt x="159445" y="4515"/>
                      <a:pt x="159006" y="4515"/>
                    </a:cubicBezTo>
                    <a:cubicBezTo>
                      <a:pt x="149177" y="4515"/>
                      <a:pt x="153308" y="11282"/>
                      <a:pt x="150141" y="22472"/>
                    </a:cubicBezTo>
                    <a:cubicBezTo>
                      <a:pt x="147739" y="30927"/>
                      <a:pt x="151464" y="40290"/>
                      <a:pt x="153915" y="45142"/>
                    </a:cubicBezTo>
                    <a:cubicBezTo>
                      <a:pt x="155018" y="47348"/>
                      <a:pt x="154822" y="49995"/>
                      <a:pt x="153425" y="52029"/>
                    </a:cubicBezTo>
                    <a:cubicBezTo>
                      <a:pt x="147960" y="59848"/>
                      <a:pt x="133818" y="78499"/>
                      <a:pt x="118843" y="84871"/>
                    </a:cubicBezTo>
                    <a:cubicBezTo>
                      <a:pt x="105388" y="90606"/>
                      <a:pt x="95437" y="96537"/>
                      <a:pt x="90683" y="99576"/>
                    </a:cubicBezTo>
                    <a:cubicBezTo>
                      <a:pt x="90311" y="99815"/>
                      <a:pt x="89905" y="99925"/>
                      <a:pt x="89507" y="99925"/>
                    </a:cubicBezTo>
                    <a:cubicBezTo>
                      <a:pt x="88437" y="99925"/>
                      <a:pt x="87425" y="99132"/>
                      <a:pt x="87300" y="97934"/>
                    </a:cubicBezTo>
                    <a:cubicBezTo>
                      <a:pt x="84310" y="71563"/>
                      <a:pt x="70389" y="60093"/>
                      <a:pt x="60659" y="55215"/>
                    </a:cubicBezTo>
                    <a:cubicBezTo>
                      <a:pt x="58552" y="54162"/>
                      <a:pt x="57179" y="52054"/>
                      <a:pt x="57008" y="49701"/>
                    </a:cubicBezTo>
                    <a:cubicBezTo>
                      <a:pt x="56787" y="46368"/>
                      <a:pt x="56076" y="42986"/>
                      <a:pt x="54900" y="39677"/>
                    </a:cubicBezTo>
                    <a:cubicBezTo>
                      <a:pt x="49606" y="24702"/>
                      <a:pt x="35538" y="14923"/>
                      <a:pt x="20269" y="14482"/>
                    </a:cubicBezTo>
                    <a:cubicBezTo>
                      <a:pt x="7549" y="31246"/>
                      <a:pt x="0" y="52127"/>
                      <a:pt x="0" y="74773"/>
                    </a:cubicBezTo>
                    <a:cubicBezTo>
                      <a:pt x="0" y="81121"/>
                      <a:pt x="613" y="87297"/>
                      <a:pt x="1740" y="93327"/>
                    </a:cubicBezTo>
                    <a:cubicBezTo>
                      <a:pt x="5343" y="98326"/>
                      <a:pt x="9240" y="101758"/>
                      <a:pt x="12034" y="103865"/>
                    </a:cubicBezTo>
                    <a:cubicBezTo>
                      <a:pt x="14656" y="105802"/>
                      <a:pt x="16764" y="108301"/>
                      <a:pt x="18235" y="111218"/>
                    </a:cubicBezTo>
                    <a:cubicBezTo>
                      <a:pt x="30514" y="135433"/>
                      <a:pt x="48920" y="143349"/>
                      <a:pt x="56395" y="145653"/>
                    </a:cubicBezTo>
                    <a:cubicBezTo>
                      <a:pt x="58552" y="146339"/>
                      <a:pt x="60537" y="147540"/>
                      <a:pt x="62105" y="149182"/>
                    </a:cubicBezTo>
                    <a:cubicBezTo>
                      <a:pt x="69826" y="157442"/>
                      <a:pt x="77178" y="161559"/>
                      <a:pt x="83036" y="163544"/>
                    </a:cubicBezTo>
                    <a:cubicBezTo>
                      <a:pt x="84719" y="164119"/>
                      <a:pt x="86453" y="164398"/>
                      <a:pt x="88169" y="164398"/>
                    </a:cubicBezTo>
                    <a:cubicBezTo>
                      <a:pt x="92749" y="164398"/>
                      <a:pt x="97197" y="162407"/>
                      <a:pt x="100192" y="158716"/>
                    </a:cubicBezTo>
                    <a:cubicBezTo>
                      <a:pt x="110951" y="145457"/>
                      <a:pt x="132715" y="130408"/>
                      <a:pt x="139627" y="116806"/>
                    </a:cubicBezTo>
                    <a:cubicBezTo>
                      <a:pt x="147665" y="100973"/>
                      <a:pt x="165067" y="76342"/>
                      <a:pt x="172566" y="68597"/>
                    </a:cubicBezTo>
                    <a:cubicBezTo>
                      <a:pt x="180042" y="60828"/>
                      <a:pt x="176757" y="58230"/>
                      <a:pt x="181610" y="48672"/>
                    </a:cubicBezTo>
                    <a:cubicBezTo>
                      <a:pt x="186463" y="39113"/>
                      <a:pt x="191365" y="22472"/>
                      <a:pt x="192762" y="17006"/>
                    </a:cubicBezTo>
                    <a:cubicBezTo>
                      <a:pt x="193816" y="12889"/>
                      <a:pt x="181169" y="4286"/>
                      <a:pt x="175385" y="781"/>
                    </a:cubicBezTo>
                    <a:cubicBezTo>
                      <a:pt x="174542" y="260"/>
                      <a:pt x="173583" y="1"/>
                      <a:pt x="172618" y="1"/>
                    </a:cubicBezTo>
                    <a:close/>
                  </a:path>
                </a:pathLst>
              </a:custGeom>
              <a:solidFill>
                <a:srgbClr val="8D4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3132925" y="3432825"/>
                <a:ext cx="340100" cy="502575"/>
              </a:xfrm>
              <a:custGeom>
                <a:avLst/>
                <a:gdLst/>
                <a:ahLst/>
                <a:cxnLst/>
                <a:rect l="l" t="t" r="r" b="b"/>
                <a:pathLst>
                  <a:path w="13604" h="20103" extrusionOk="0">
                    <a:moveTo>
                      <a:pt x="9388" y="1"/>
                    </a:moveTo>
                    <a:lnTo>
                      <a:pt x="5099" y="5687"/>
                    </a:lnTo>
                    <a:cubicBezTo>
                      <a:pt x="4216" y="6618"/>
                      <a:pt x="981" y="10466"/>
                      <a:pt x="246" y="16275"/>
                    </a:cubicBezTo>
                    <a:cubicBezTo>
                      <a:pt x="1" y="18137"/>
                      <a:pt x="1324" y="19853"/>
                      <a:pt x="3187" y="20073"/>
                    </a:cubicBezTo>
                    <a:cubicBezTo>
                      <a:pt x="3336" y="20093"/>
                      <a:pt x="3485" y="20103"/>
                      <a:pt x="3632" y="20103"/>
                    </a:cubicBezTo>
                    <a:cubicBezTo>
                      <a:pt x="5315" y="20103"/>
                      <a:pt x="6783" y="18846"/>
                      <a:pt x="6986" y="17132"/>
                    </a:cubicBezTo>
                    <a:cubicBezTo>
                      <a:pt x="7525" y="13015"/>
                      <a:pt x="10098" y="10294"/>
                      <a:pt x="10098" y="10270"/>
                    </a:cubicBezTo>
                    <a:cubicBezTo>
                      <a:pt x="10319" y="10049"/>
                      <a:pt x="10147" y="10294"/>
                      <a:pt x="13603" y="5711"/>
                    </a:cubicBezTo>
                    <a:lnTo>
                      <a:pt x="13603" y="5711"/>
                    </a:lnTo>
                    <a:cubicBezTo>
                      <a:pt x="13530" y="5760"/>
                      <a:pt x="13456" y="5809"/>
                      <a:pt x="13383" y="5858"/>
                    </a:cubicBezTo>
                    <a:cubicBezTo>
                      <a:pt x="13011" y="6097"/>
                      <a:pt x="12605" y="6207"/>
                      <a:pt x="12207" y="6207"/>
                    </a:cubicBezTo>
                    <a:cubicBezTo>
                      <a:pt x="11137" y="6207"/>
                      <a:pt x="10125" y="5414"/>
                      <a:pt x="10000" y="4216"/>
                    </a:cubicBezTo>
                    <a:cubicBezTo>
                      <a:pt x="9829" y="2770"/>
                      <a:pt x="9633" y="1373"/>
                      <a:pt x="9388" y="1"/>
                    </a:cubicBez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3748725" y="238025"/>
                <a:ext cx="2847325" cy="2493350"/>
              </a:xfrm>
              <a:custGeom>
                <a:avLst/>
                <a:gdLst/>
                <a:ahLst/>
                <a:cxnLst/>
                <a:rect l="l" t="t" r="r" b="b"/>
                <a:pathLst>
                  <a:path w="113893" h="99734" extrusionOk="0">
                    <a:moveTo>
                      <a:pt x="56903" y="0"/>
                    </a:moveTo>
                    <a:cubicBezTo>
                      <a:pt x="48441" y="0"/>
                      <a:pt x="39864" y="2157"/>
                      <a:pt x="32009" y="6695"/>
                    </a:cubicBezTo>
                    <a:cubicBezTo>
                      <a:pt x="8162" y="20444"/>
                      <a:pt x="0" y="50958"/>
                      <a:pt x="13750" y="74805"/>
                    </a:cubicBezTo>
                    <a:cubicBezTo>
                      <a:pt x="22986" y="90796"/>
                      <a:pt x="39739" y="99734"/>
                      <a:pt x="56972" y="99734"/>
                    </a:cubicBezTo>
                    <a:cubicBezTo>
                      <a:pt x="65438" y="99734"/>
                      <a:pt x="74020" y="97577"/>
                      <a:pt x="81884" y="93039"/>
                    </a:cubicBezTo>
                    <a:cubicBezTo>
                      <a:pt x="105731" y="79290"/>
                      <a:pt x="113892" y="48776"/>
                      <a:pt x="100118" y="24929"/>
                    </a:cubicBezTo>
                    <a:cubicBezTo>
                      <a:pt x="90882" y="8938"/>
                      <a:pt x="74129" y="0"/>
                      <a:pt x="569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3756675" y="429900"/>
                <a:ext cx="1995650" cy="2301650"/>
              </a:xfrm>
              <a:custGeom>
                <a:avLst/>
                <a:gdLst/>
                <a:ahLst/>
                <a:cxnLst/>
                <a:rect l="l" t="t" r="r" b="b"/>
                <a:pathLst>
                  <a:path w="79826" h="92066" extrusionOk="0">
                    <a:moveTo>
                      <a:pt x="30048" y="0"/>
                    </a:moveTo>
                    <a:lnTo>
                      <a:pt x="30048" y="0"/>
                    </a:lnTo>
                    <a:cubicBezTo>
                      <a:pt x="7476" y="14215"/>
                      <a:pt x="1" y="43846"/>
                      <a:pt x="13456" y="67130"/>
                    </a:cubicBezTo>
                    <a:cubicBezTo>
                      <a:pt x="22683" y="83125"/>
                      <a:pt x="39429" y="92065"/>
                      <a:pt x="56653" y="92065"/>
                    </a:cubicBezTo>
                    <a:cubicBezTo>
                      <a:pt x="64500" y="92065"/>
                      <a:pt x="72446" y="90209"/>
                      <a:pt x="79826" y="86320"/>
                    </a:cubicBezTo>
                    <a:cubicBezTo>
                      <a:pt x="77963" y="85266"/>
                      <a:pt x="76346" y="83698"/>
                      <a:pt x="75194" y="81712"/>
                    </a:cubicBezTo>
                    <a:cubicBezTo>
                      <a:pt x="73061" y="78012"/>
                      <a:pt x="73037" y="73649"/>
                      <a:pt x="74752" y="70046"/>
                    </a:cubicBezTo>
                    <a:cubicBezTo>
                      <a:pt x="70782" y="69728"/>
                      <a:pt x="67008" y="67522"/>
                      <a:pt x="64875" y="63821"/>
                    </a:cubicBezTo>
                    <a:cubicBezTo>
                      <a:pt x="62474" y="59679"/>
                      <a:pt x="62719" y="54728"/>
                      <a:pt x="65096" y="50929"/>
                    </a:cubicBezTo>
                    <a:lnTo>
                      <a:pt x="53332" y="30538"/>
                    </a:lnTo>
                    <a:cubicBezTo>
                      <a:pt x="53194" y="30543"/>
                      <a:pt x="53056" y="30545"/>
                      <a:pt x="52919" y="30545"/>
                    </a:cubicBezTo>
                    <a:cubicBezTo>
                      <a:pt x="48578" y="30545"/>
                      <a:pt x="44362" y="28303"/>
                      <a:pt x="42058" y="24288"/>
                    </a:cubicBezTo>
                    <a:cubicBezTo>
                      <a:pt x="39901" y="20563"/>
                      <a:pt x="39877" y="16225"/>
                      <a:pt x="41592" y="12622"/>
                    </a:cubicBezTo>
                    <a:cubicBezTo>
                      <a:pt x="37622" y="12304"/>
                      <a:pt x="33872" y="10098"/>
                      <a:pt x="31715" y="6397"/>
                    </a:cubicBezTo>
                    <a:cubicBezTo>
                      <a:pt x="30563" y="4387"/>
                      <a:pt x="30024" y="2182"/>
                      <a:pt x="30048" y="0"/>
                    </a:cubicBez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4223575" y="653750"/>
                <a:ext cx="1897625" cy="1661875"/>
              </a:xfrm>
              <a:custGeom>
                <a:avLst/>
                <a:gdLst/>
                <a:ahLst/>
                <a:cxnLst/>
                <a:rect l="l" t="t" r="r" b="b"/>
                <a:pathLst>
                  <a:path w="75905" h="66475" extrusionOk="0">
                    <a:moveTo>
                      <a:pt x="37913" y="0"/>
                    </a:moveTo>
                    <a:cubicBezTo>
                      <a:pt x="32274" y="0"/>
                      <a:pt x="26560" y="1435"/>
                      <a:pt x="21323" y="4453"/>
                    </a:cubicBezTo>
                    <a:cubicBezTo>
                      <a:pt x="5441" y="13643"/>
                      <a:pt x="0" y="33961"/>
                      <a:pt x="9167" y="49843"/>
                    </a:cubicBezTo>
                    <a:cubicBezTo>
                      <a:pt x="15316" y="60514"/>
                      <a:pt x="26496" y="66475"/>
                      <a:pt x="37984" y="66475"/>
                    </a:cubicBezTo>
                    <a:cubicBezTo>
                      <a:pt x="43620" y="66475"/>
                      <a:pt x="49330" y="65040"/>
                      <a:pt x="54557" y="62024"/>
                    </a:cubicBezTo>
                    <a:cubicBezTo>
                      <a:pt x="70463" y="52833"/>
                      <a:pt x="75904" y="32515"/>
                      <a:pt x="66738" y="16609"/>
                    </a:cubicBezTo>
                    <a:cubicBezTo>
                      <a:pt x="60573" y="5956"/>
                      <a:pt x="49401" y="0"/>
                      <a:pt x="379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4223575" y="744825"/>
                <a:ext cx="1401925" cy="1570825"/>
              </a:xfrm>
              <a:custGeom>
                <a:avLst/>
                <a:gdLst/>
                <a:ahLst/>
                <a:cxnLst/>
                <a:rect l="l" t="t" r="r" b="b"/>
                <a:pathLst>
                  <a:path w="56077" h="62833" extrusionOk="0">
                    <a:moveTo>
                      <a:pt x="22818" y="1"/>
                    </a:moveTo>
                    <a:cubicBezTo>
                      <a:pt x="22303" y="270"/>
                      <a:pt x="21813" y="540"/>
                      <a:pt x="21323" y="810"/>
                    </a:cubicBezTo>
                    <a:cubicBezTo>
                      <a:pt x="5441" y="10000"/>
                      <a:pt x="0" y="30318"/>
                      <a:pt x="9167" y="46224"/>
                    </a:cubicBezTo>
                    <a:cubicBezTo>
                      <a:pt x="15332" y="56877"/>
                      <a:pt x="26503" y="62833"/>
                      <a:pt x="37984" y="62833"/>
                    </a:cubicBezTo>
                    <a:cubicBezTo>
                      <a:pt x="43619" y="62833"/>
                      <a:pt x="49328" y="61398"/>
                      <a:pt x="54557" y="58381"/>
                    </a:cubicBezTo>
                    <a:cubicBezTo>
                      <a:pt x="55072" y="58087"/>
                      <a:pt x="55586" y="57768"/>
                      <a:pt x="56076" y="57449"/>
                    </a:cubicBezTo>
                    <a:cubicBezTo>
                      <a:pt x="52106" y="57131"/>
                      <a:pt x="48356" y="54925"/>
                      <a:pt x="46199" y="51224"/>
                    </a:cubicBezTo>
                    <a:cubicBezTo>
                      <a:pt x="43798" y="47082"/>
                      <a:pt x="44043" y="42131"/>
                      <a:pt x="46420" y="38332"/>
                    </a:cubicBezTo>
                    <a:lnTo>
                      <a:pt x="34656" y="17941"/>
                    </a:lnTo>
                    <a:cubicBezTo>
                      <a:pt x="34518" y="17946"/>
                      <a:pt x="34380" y="17948"/>
                      <a:pt x="34243" y="17948"/>
                    </a:cubicBezTo>
                    <a:cubicBezTo>
                      <a:pt x="29902" y="17948"/>
                      <a:pt x="25686" y="15706"/>
                      <a:pt x="23382" y="11691"/>
                    </a:cubicBezTo>
                    <a:cubicBezTo>
                      <a:pt x="21225" y="7966"/>
                      <a:pt x="21201" y="3628"/>
                      <a:pt x="22916" y="25"/>
                    </a:cubicBezTo>
                    <a:cubicBezTo>
                      <a:pt x="22867" y="25"/>
                      <a:pt x="22843" y="25"/>
                      <a:pt x="22818" y="1"/>
                    </a:cubicBez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4814225" y="1171050"/>
                <a:ext cx="716300" cy="627300"/>
              </a:xfrm>
              <a:custGeom>
                <a:avLst/>
                <a:gdLst/>
                <a:ahLst/>
                <a:cxnLst/>
                <a:rect l="l" t="t" r="r" b="b"/>
                <a:pathLst>
                  <a:path w="28652" h="25092" extrusionOk="0">
                    <a:moveTo>
                      <a:pt x="14292" y="0"/>
                    </a:moveTo>
                    <a:cubicBezTo>
                      <a:pt x="12167" y="0"/>
                      <a:pt x="10013" y="541"/>
                      <a:pt x="8040" y="1676"/>
                    </a:cubicBezTo>
                    <a:cubicBezTo>
                      <a:pt x="2060" y="5157"/>
                      <a:pt x="1" y="12828"/>
                      <a:pt x="3457" y="18808"/>
                    </a:cubicBezTo>
                    <a:cubicBezTo>
                      <a:pt x="5793" y="22839"/>
                      <a:pt x="10007" y="25092"/>
                      <a:pt x="14341" y="25092"/>
                    </a:cubicBezTo>
                    <a:cubicBezTo>
                      <a:pt x="16463" y="25092"/>
                      <a:pt x="18615" y="24552"/>
                      <a:pt x="20588" y="23416"/>
                    </a:cubicBezTo>
                    <a:cubicBezTo>
                      <a:pt x="26593" y="19935"/>
                      <a:pt x="28652" y="12264"/>
                      <a:pt x="25171" y="6284"/>
                    </a:cubicBezTo>
                    <a:cubicBezTo>
                      <a:pt x="22852" y="2253"/>
                      <a:pt x="18632" y="0"/>
                      <a:pt x="14292" y="0"/>
                    </a:cubicBezTo>
                    <a:close/>
                  </a:path>
                </a:pathLst>
              </a:custGeom>
              <a:solidFill>
                <a:srgbClr val="6467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4814225" y="1171050"/>
                <a:ext cx="716300" cy="627300"/>
              </a:xfrm>
              <a:custGeom>
                <a:avLst/>
                <a:gdLst/>
                <a:ahLst/>
                <a:cxnLst/>
                <a:rect l="l" t="t" r="r" b="b"/>
                <a:pathLst>
                  <a:path w="28652" h="25092" extrusionOk="0">
                    <a:moveTo>
                      <a:pt x="14292" y="0"/>
                    </a:moveTo>
                    <a:cubicBezTo>
                      <a:pt x="12167" y="0"/>
                      <a:pt x="10013" y="541"/>
                      <a:pt x="8040" y="1676"/>
                    </a:cubicBezTo>
                    <a:cubicBezTo>
                      <a:pt x="2060" y="5157"/>
                      <a:pt x="1" y="12828"/>
                      <a:pt x="3457" y="18808"/>
                    </a:cubicBezTo>
                    <a:cubicBezTo>
                      <a:pt x="5793" y="22839"/>
                      <a:pt x="10007" y="25092"/>
                      <a:pt x="14341" y="25092"/>
                    </a:cubicBezTo>
                    <a:cubicBezTo>
                      <a:pt x="16463" y="25092"/>
                      <a:pt x="18615" y="24552"/>
                      <a:pt x="20588" y="23416"/>
                    </a:cubicBezTo>
                    <a:cubicBezTo>
                      <a:pt x="26593" y="19935"/>
                      <a:pt x="28652" y="12264"/>
                      <a:pt x="25171" y="6284"/>
                    </a:cubicBezTo>
                    <a:cubicBezTo>
                      <a:pt x="22852" y="2253"/>
                      <a:pt x="18632" y="0"/>
                      <a:pt x="14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4814225" y="1195175"/>
                <a:ext cx="549650" cy="603175"/>
              </a:xfrm>
              <a:custGeom>
                <a:avLst/>
                <a:gdLst/>
                <a:ahLst/>
                <a:cxnLst/>
                <a:rect l="l" t="t" r="r" b="b"/>
                <a:pathLst>
                  <a:path w="21986" h="24127" extrusionOk="0">
                    <a:moveTo>
                      <a:pt x="9559" y="1"/>
                    </a:moveTo>
                    <a:lnTo>
                      <a:pt x="9559" y="1"/>
                    </a:lnTo>
                    <a:cubicBezTo>
                      <a:pt x="9045" y="197"/>
                      <a:pt x="8530" y="442"/>
                      <a:pt x="8064" y="711"/>
                    </a:cubicBezTo>
                    <a:cubicBezTo>
                      <a:pt x="2060" y="4192"/>
                      <a:pt x="1" y="11863"/>
                      <a:pt x="3457" y="17843"/>
                    </a:cubicBezTo>
                    <a:cubicBezTo>
                      <a:pt x="5793" y="21874"/>
                      <a:pt x="10018" y="24127"/>
                      <a:pt x="14352" y="24127"/>
                    </a:cubicBezTo>
                    <a:cubicBezTo>
                      <a:pt x="16474" y="24127"/>
                      <a:pt x="18623" y="23587"/>
                      <a:pt x="20588" y="22451"/>
                    </a:cubicBezTo>
                    <a:cubicBezTo>
                      <a:pt x="21078" y="22157"/>
                      <a:pt x="21544" y="21838"/>
                      <a:pt x="21985" y="21519"/>
                    </a:cubicBezTo>
                    <a:cubicBezTo>
                      <a:pt x="17549" y="20466"/>
                      <a:pt x="13554" y="17672"/>
                      <a:pt x="11128" y="13432"/>
                    </a:cubicBezTo>
                    <a:cubicBezTo>
                      <a:pt x="8677" y="9191"/>
                      <a:pt x="8236" y="4339"/>
                      <a:pt x="9559" y="1"/>
                    </a:cubicBez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1172850" y="1451900"/>
                <a:ext cx="2684950" cy="3747950"/>
              </a:xfrm>
              <a:custGeom>
                <a:avLst/>
                <a:gdLst/>
                <a:ahLst/>
                <a:cxnLst/>
                <a:rect l="l" t="t" r="r" b="b"/>
                <a:pathLst>
                  <a:path w="107398" h="149918" extrusionOk="0">
                    <a:moveTo>
                      <a:pt x="21372" y="1"/>
                    </a:moveTo>
                    <a:cubicBezTo>
                      <a:pt x="13995" y="9731"/>
                      <a:pt x="8382" y="20809"/>
                      <a:pt x="4976" y="32720"/>
                    </a:cubicBezTo>
                    <a:cubicBezTo>
                      <a:pt x="662" y="47744"/>
                      <a:pt x="0" y="63675"/>
                      <a:pt x="2843" y="78846"/>
                    </a:cubicBezTo>
                    <a:cubicBezTo>
                      <a:pt x="6446" y="83845"/>
                      <a:pt x="10343" y="87277"/>
                      <a:pt x="13137" y="89384"/>
                    </a:cubicBezTo>
                    <a:cubicBezTo>
                      <a:pt x="15759" y="91321"/>
                      <a:pt x="17867" y="93820"/>
                      <a:pt x="19338" y="96737"/>
                    </a:cubicBezTo>
                    <a:cubicBezTo>
                      <a:pt x="31617" y="120952"/>
                      <a:pt x="50023" y="128868"/>
                      <a:pt x="57498" y="131172"/>
                    </a:cubicBezTo>
                    <a:cubicBezTo>
                      <a:pt x="59655" y="131858"/>
                      <a:pt x="61640" y="133059"/>
                      <a:pt x="63208" y="134701"/>
                    </a:cubicBezTo>
                    <a:cubicBezTo>
                      <a:pt x="70929" y="142961"/>
                      <a:pt x="78281" y="147078"/>
                      <a:pt x="84139" y="149063"/>
                    </a:cubicBezTo>
                    <a:cubicBezTo>
                      <a:pt x="85822" y="149638"/>
                      <a:pt x="87556" y="149917"/>
                      <a:pt x="89272" y="149917"/>
                    </a:cubicBezTo>
                    <a:cubicBezTo>
                      <a:pt x="93852" y="149917"/>
                      <a:pt x="98300" y="147926"/>
                      <a:pt x="101295" y="144235"/>
                    </a:cubicBezTo>
                    <a:cubicBezTo>
                      <a:pt x="103084" y="142054"/>
                      <a:pt x="105143" y="139823"/>
                      <a:pt x="107398" y="137544"/>
                    </a:cubicBezTo>
                    <a:cubicBezTo>
                      <a:pt x="99579" y="135608"/>
                      <a:pt x="91050" y="129089"/>
                      <a:pt x="85168" y="122814"/>
                    </a:cubicBezTo>
                    <a:cubicBezTo>
                      <a:pt x="83624" y="121148"/>
                      <a:pt x="81639" y="119947"/>
                      <a:pt x="79458" y="119285"/>
                    </a:cubicBezTo>
                    <a:cubicBezTo>
                      <a:pt x="72007" y="116981"/>
                      <a:pt x="53576" y="109040"/>
                      <a:pt x="41322" y="84826"/>
                    </a:cubicBezTo>
                    <a:cubicBezTo>
                      <a:pt x="39852" y="81934"/>
                      <a:pt x="37719" y="79409"/>
                      <a:pt x="35097" y="77473"/>
                    </a:cubicBezTo>
                    <a:cubicBezTo>
                      <a:pt x="31175" y="74532"/>
                      <a:pt x="25073" y="68969"/>
                      <a:pt x="20686" y="60096"/>
                    </a:cubicBezTo>
                    <a:cubicBezTo>
                      <a:pt x="19730" y="58185"/>
                      <a:pt x="18553" y="56347"/>
                      <a:pt x="17181" y="54704"/>
                    </a:cubicBezTo>
                    <a:cubicBezTo>
                      <a:pt x="8918" y="34550"/>
                      <a:pt x="23737" y="11766"/>
                      <a:pt x="46017" y="11766"/>
                    </a:cubicBezTo>
                    <a:cubicBezTo>
                      <a:pt x="46603" y="11766"/>
                      <a:pt x="47195" y="11782"/>
                      <a:pt x="47792" y="11814"/>
                    </a:cubicBezTo>
                    <a:cubicBezTo>
                      <a:pt x="40930" y="4633"/>
                      <a:pt x="31420" y="295"/>
                      <a:pt x="21372" y="1"/>
                    </a:cubicBezTo>
                    <a:close/>
                  </a:path>
                </a:pathLst>
              </a:custGeom>
              <a:solidFill>
                <a:srgbClr val="000000">
                  <a:alpha val="7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3443735-B9B5-8FE8-E2D9-93BC80AF55EB}"/>
                </a:ext>
              </a:extLst>
            </p:cNvPr>
            <p:cNvSpPr txBox="1"/>
            <p:nvPr/>
          </p:nvSpPr>
          <p:spPr>
            <a:xfrm>
              <a:off x="3590403" y="1930878"/>
              <a:ext cx="4445468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u="sng" dirty="0">
                  <a:solidFill>
                    <a:srgbClr val="11111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Sedentary lifestyle</a:t>
              </a:r>
            </a:p>
            <a:p>
              <a:r>
                <a:rPr lang="en-GB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 Accountant for 40 years</a:t>
              </a:r>
            </a:p>
            <a:p>
              <a:r>
                <a:rPr lang="en-GB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 Spends his time watching YouTube videos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322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51"/>
          <p:cNvSpPr txBox="1">
            <a:spLocks noGrp="1"/>
          </p:cNvSpPr>
          <p:nvPr>
            <p:ph type="title"/>
          </p:nvPr>
        </p:nvSpPr>
        <p:spPr>
          <a:xfrm>
            <a:off x="717750" y="1435851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THE SOLUTION</a:t>
            </a:r>
            <a:endParaRPr sz="4000" b="1" dirty="0"/>
          </a:p>
        </p:txBody>
      </p:sp>
      <p:grpSp>
        <p:nvGrpSpPr>
          <p:cNvPr id="1455" name="Google Shape;1455;p51"/>
          <p:cNvGrpSpPr/>
          <p:nvPr/>
        </p:nvGrpSpPr>
        <p:grpSpPr>
          <a:xfrm>
            <a:off x="2712304" y="2916128"/>
            <a:ext cx="1600806" cy="1687816"/>
            <a:chOff x="5940520" y="2551700"/>
            <a:chExt cx="1946505" cy="2052305"/>
          </a:xfrm>
        </p:grpSpPr>
        <p:sp>
          <p:nvSpPr>
            <p:cNvPr id="1456" name="Google Shape;1456;p51"/>
            <p:cNvSpPr/>
            <p:nvPr/>
          </p:nvSpPr>
          <p:spPr>
            <a:xfrm flipH="1">
              <a:off x="6908682" y="2728082"/>
              <a:ext cx="653643" cy="166197"/>
            </a:xfrm>
            <a:custGeom>
              <a:avLst/>
              <a:gdLst/>
              <a:ahLst/>
              <a:cxnLst/>
              <a:rect l="l" t="t" r="r" b="b"/>
              <a:pathLst>
                <a:path w="32954" h="8379" extrusionOk="0">
                  <a:moveTo>
                    <a:pt x="6657" y="1"/>
                  </a:moveTo>
                  <a:cubicBezTo>
                    <a:pt x="6657" y="1"/>
                    <a:pt x="3048" y="332"/>
                    <a:pt x="2886" y="656"/>
                  </a:cubicBezTo>
                  <a:cubicBezTo>
                    <a:pt x="2723" y="981"/>
                    <a:pt x="2561" y="1240"/>
                    <a:pt x="2886" y="1240"/>
                  </a:cubicBezTo>
                  <a:cubicBezTo>
                    <a:pt x="3210" y="1240"/>
                    <a:pt x="5610" y="1371"/>
                    <a:pt x="5610" y="1371"/>
                  </a:cubicBezTo>
                  <a:cubicBezTo>
                    <a:pt x="5610" y="1371"/>
                    <a:pt x="1038" y="1825"/>
                    <a:pt x="746" y="1985"/>
                  </a:cubicBezTo>
                  <a:cubicBezTo>
                    <a:pt x="460" y="2144"/>
                    <a:pt x="329" y="2863"/>
                    <a:pt x="720" y="2863"/>
                  </a:cubicBezTo>
                  <a:cubicBezTo>
                    <a:pt x="729" y="2863"/>
                    <a:pt x="737" y="2863"/>
                    <a:pt x="746" y="2862"/>
                  </a:cubicBezTo>
                  <a:cubicBezTo>
                    <a:pt x="1151" y="2832"/>
                    <a:pt x="4174" y="2648"/>
                    <a:pt x="4398" y="2635"/>
                  </a:cubicBezTo>
                  <a:lnTo>
                    <a:pt x="4398" y="2635"/>
                  </a:lnTo>
                  <a:cubicBezTo>
                    <a:pt x="4166" y="2692"/>
                    <a:pt x="448" y="3587"/>
                    <a:pt x="226" y="3965"/>
                  </a:cubicBezTo>
                  <a:cubicBezTo>
                    <a:pt x="0" y="4353"/>
                    <a:pt x="290" y="4678"/>
                    <a:pt x="518" y="4678"/>
                  </a:cubicBezTo>
                  <a:cubicBezTo>
                    <a:pt x="746" y="4678"/>
                    <a:pt x="4053" y="4224"/>
                    <a:pt x="4053" y="4224"/>
                  </a:cubicBezTo>
                  <a:lnTo>
                    <a:pt x="4053" y="4224"/>
                  </a:lnTo>
                  <a:cubicBezTo>
                    <a:pt x="4053" y="4224"/>
                    <a:pt x="583" y="5522"/>
                    <a:pt x="551" y="5781"/>
                  </a:cubicBezTo>
                  <a:cubicBezTo>
                    <a:pt x="521" y="6018"/>
                    <a:pt x="817" y="6473"/>
                    <a:pt x="993" y="6473"/>
                  </a:cubicBezTo>
                  <a:cubicBezTo>
                    <a:pt x="1009" y="6473"/>
                    <a:pt x="1024" y="6470"/>
                    <a:pt x="1038" y="6461"/>
                  </a:cubicBezTo>
                  <a:cubicBezTo>
                    <a:pt x="1167" y="6383"/>
                    <a:pt x="4821" y="5518"/>
                    <a:pt x="6282" y="5175"/>
                  </a:cubicBezTo>
                  <a:cubicBezTo>
                    <a:pt x="6647" y="5089"/>
                    <a:pt x="6875" y="5036"/>
                    <a:pt x="6875" y="5036"/>
                  </a:cubicBezTo>
                  <a:lnTo>
                    <a:pt x="6875" y="5036"/>
                  </a:lnTo>
                  <a:cubicBezTo>
                    <a:pt x="6875" y="5036"/>
                    <a:pt x="7004" y="5619"/>
                    <a:pt x="6550" y="5977"/>
                  </a:cubicBezTo>
                  <a:cubicBezTo>
                    <a:pt x="6097" y="6331"/>
                    <a:pt x="4540" y="7726"/>
                    <a:pt x="5059" y="8148"/>
                  </a:cubicBezTo>
                  <a:cubicBezTo>
                    <a:pt x="5106" y="8186"/>
                    <a:pt x="5169" y="8204"/>
                    <a:pt x="5245" y="8204"/>
                  </a:cubicBezTo>
                  <a:cubicBezTo>
                    <a:pt x="6015" y="8204"/>
                    <a:pt x="8142" y="6420"/>
                    <a:pt x="8821" y="6007"/>
                  </a:cubicBezTo>
                  <a:cubicBezTo>
                    <a:pt x="9568" y="5554"/>
                    <a:pt x="10573" y="4549"/>
                    <a:pt x="10831" y="4483"/>
                  </a:cubicBezTo>
                  <a:cubicBezTo>
                    <a:pt x="10837" y="4481"/>
                    <a:pt x="10847" y="4481"/>
                    <a:pt x="10861" y="4481"/>
                  </a:cubicBezTo>
                  <a:cubicBezTo>
                    <a:pt x="11532" y="4481"/>
                    <a:pt x="21968" y="5949"/>
                    <a:pt x="24097" y="6203"/>
                  </a:cubicBezTo>
                  <a:cubicBezTo>
                    <a:pt x="26574" y="6933"/>
                    <a:pt x="31604" y="8378"/>
                    <a:pt x="32876" y="8378"/>
                  </a:cubicBezTo>
                  <a:cubicBezTo>
                    <a:pt x="32904" y="8378"/>
                    <a:pt x="32930" y="8378"/>
                    <a:pt x="32954" y="8376"/>
                  </a:cubicBezTo>
                  <a:lnTo>
                    <a:pt x="32954" y="8375"/>
                  </a:lnTo>
                  <a:lnTo>
                    <a:pt x="32630" y="6169"/>
                  </a:lnTo>
                  <a:lnTo>
                    <a:pt x="32127" y="2741"/>
                  </a:lnTo>
                  <a:cubicBezTo>
                    <a:pt x="32127" y="2741"/>
                    <a:pt x="28194" y="1372"/>
                    <a:pt x="26668" y="1372"/>
                  </a:cubicBezTo>
                  <a:cubicBezTo>
                    <a:pt x="26606" y="1372"/>
                    <a:pt x="26548" y="1375"/>
                    <a:pt x="26494" y="1379"/>
                  </a:cubicBezTo>
                  <a:cubicBezTo>
                    <a:pt x="26186" y="1406"/>
                    <a:pt x="25435" y="1422"/>
                    <a:pt x="24440" y="1422"/>
                  </a:cubicBezTo>
                  <a:cubicBezTo>
                    <a:pt x="21009" y="1422"/>
                    <a:pt x="14681" y="1237"/>
                    <a:pt x="13662" y="697"/>
                  </a:cubicBezTo>
                  <a:cubicBezTo>
                    <a:pt x="12350" y="1"/>
                    <a:pt x="8116" y="1"/>
                    <a:pt x="6657" y="1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1"/>
            <p:cNvSpPr/>
            <p:nvPr/>
          </p:nvSpPr>
          <p:spPr>
            <a:xfrm flipH="1">
              <a:off x="6908688" y="2804898"/>
              <a:ext cx="563612" cy="89377"/>
            </a:xfrm>
            <a:custGeom>
              <a:avLst/>
              <a:gdLst/>
              <a:ahLst/>
              <a:cxnLst/>
              <a:rect l="l" t="t" r="r" b="b"/>
              <a:pathLst>
                <a:path w="28415" h="4506" extrusionOk="0">
                  <a:moveTo>
                    <a:pt x="8726" y="0"/>
                  </a:moveTo>
                  <a:cubicBezTo>
                    <a:pt x="7411" y="0"/>
                    <a:pt x="6101" y="98"/>
                    <a:pt x="4806" y="348"/>
                  </a:cubicBezTo>
                  <a:cubicBezTo>
                    <a:pt x="3762" y="551"/>
                    <a:pt x="2724" y="869"/>
                    <a:pt x="1743" y="1302"/>
                  </a:cubicBezTo>
                  <a:cubicBezTo>
                    <a:pt x="2108" y="1216"/>
                    <a:pt x="2336" y="1163"/>
                    <a:pt x="2336" y="1163"/>
                  </a:cubicBezTo>
                  <a:lnTo>
                    <a:pt x="2336" y="1163"/>
                  </a:lnTo>
                  <a:cubicBezTo>
                    <a:pt x="2336" y="1163"/>
                    <a:pt x="2465" y="1746"/>
                    <a:pt x="2011" y="2104"/>
                  </a:cubicBezTo>
                  <a:cubicBezTo>
                    <a:pt x="1558" y="2458"/>
                    <a:pt x="1" y="3853"/>
                    <a:pt x="520" y="4275"/>
                  </a:cubicBezTo>
                  <a:cubicBezTo>
                    <a:pt x="567" y="4313"/>
                    <a:pt x="630" y="4331"/>
                    <a:pt x="706" y="4331"/>
                  </a:cubicBezTo>
                  <a:cubicBezTo>
                    <a:pt x="1476" y="4331"/>
                    <a:pt x="3603" y="2547"/>
                    <a:pt x="4282" y="2134"/>
                  </a:cubicBezTo>
                  <a:cubicBezTo>
                    <a:pt x="5029" y="1681"/>
                    <a:pt x="6034" y="676"/>
                    <a:pt x="6292" y="610"/>
                  </a:cubicBezTo>
                  <a:cubicBezTo>
                    <a:pt x="6298" y="608"/>
                    <a:pt x="6308" y="608"/>
                    <a:pt x="6322" y="608"/>
                  </a:cubicBezTo>
                  <a:cubicBezTo>
                    <a:pt x="6993" y="608"/>
                    <a:pt x="17429" y="2076"/>
                    <a:pt x="19558" y="2330"/>
                  </a:cubicBezTo>
                  <a:cubicBezTo>
                    <a:pt x="22035" y="3060"/>
                    <a:pt x="27065" y="4505"/>
                    <a:pt x="28337" y="4505"/>
                  </a:cubicBezTo>
                  <a:cubicBezTo>
                    <a:pt x="28365" y="4505"/>
                    <a:pt x="28391" y="4505"/>
                    <a:pt x="28415" y="4503"/>
                  </a:cubicBezTo>
                  <a:lnTo>
                    <a:pt x="28415" y="4502"/>
                  </a:lnTo>
                  <a:lnTo>
                    <a:pt x="28091" y="2296"/>
                  </a:lnTo>
                  <a:cubicBezTo>
                    <a:pt x="24009" y="1742"/>
                    <a:pt x="19925" y="1189"/>
                    <a:pt x="15844" y="639"/>
                  </a:cubicBezTo>
                  <a:cubicBezTo>
                    <a:pt x="13487" y="319"/>
                    <a:pt x="11097" y="0"/>
                    <a:pt x="8726" y="0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1"/>
            <p:cNvSpPr/>
            <p:nvPr/>
          </p:nvSpPr>
          <p:spPr>
            <a:xfrm flipH="1">
              <a:off x="5940520" y="2999428"/>
              <a:ext cx="524556" cy="300500"/>
            </a:xfrm>
            <a:custGeom>
              <a:avLst/>
              <a:gdLst/>
              <a:ahLst/>
              <a:cxnLst/>
              <a:rect l="l" t="t" r="r" b="b"/>
              <a:pathLst>
                <a:path w="26446" h="15150" extrusionOk="0">
                  <a:moveTo>
                    <a:pt x="23411" y="0"/>
                  </a:moveTo>
                  <a:cubicBezTo>
                    <a:pt x="23132" y="0"/>
                    <a:pt x="22871" y="77"/>
                    <a:pt x="22350" y="313"/>
                  </a:cubicBezTo>
                  <a:cubicBezTo>
                    <a:pt x="22053" y="448"/>
                    <a:pt x="21756" y="703"/>
                    <a:pt x="21519" y="926"/>
                  </a:cubicBezTo>
                  <a:cubicBezTo>
                    <a:pt x="21008" y="1402"/>
                    <a:pt x="20272" y="1714"/>
                    <a:pt x="19950" y="2320"/>
                  </a:cubicBezTo>
                  <a:cubicBezTo>
                    <a:pt x="19752" y="2688"/>
                    <a:pt x="19725" y="3114"/>
                    <a:pt x="19742" y="3537"/>
                  </a:cubicBezTo>
                  <a:cubicBezTo>
                    <a:pt x="19761" y="4021"/>
                    <a:pt x="19484" y="4685"/>
                    <a:pt x="19109" y="4993"/>
                  </a:cubicBezTo>
                  <a:cubicBezTo>
                    <a:pt x="18798" y="5248"/>
                    <a:pt x="18430" y="5422"/>
                    <a:pt x="18064" y="5588"/>
                  </a:cubicBezTo>
                  <a:cubicBezTo>
                    <a:pt x="15306" y="6845"/>
                    <a:pt x="12435" y="7858"/>
                    <a:pt x="9499" y="8611"/>
                  </a:cubicBezTo>
                  <a:lnTo>
                    <a:pt x="7624" y="8764"/>
                  </a:lnTo>
                  <a:lnTo>
                    <a:pt x="6814" y="6180"/>
                  </a:lnTo>
                  <a:lnTo>
                    <a:pt x="1" y="7185"/>
                  </a:lnTo>
                  <a:cubicBezTo>
                    <a:pt x="1" y="7185"/>
                    <a:pt x="4664" y="15150"/>
                    <a:pt x="6299" y="15150"/>
                  </a:cubicBezTo>
                  <a:cubicBezTo>
                    <a:pt x="6305" y="15150"/>
                    <a:pt x="6312" y="15150"/>
                    <a:pt x="6318" y="15149"/>
                  </a:cubicBezTo>
                  <a:cubicBezTo>
                    <a:pt x="7935" y="15088"/>
                    <a:pt x="20318" y="8741"/>
                    <a:pt x="21002" y="8492"/>
                  </a:cubicBezTo>
                  <a:cubicBezTo>
                    <a:pt x="21687" y="8243"/>
                    <a:pt x="25420" y="6314"/>
                    <a:pt x="26042" y="5567"/>
                  </a:cubicBezTo>
                  <a:cubicBezTo>
                    <a:pt x="26215" y="5361"/>
                    <a:pt x="26446" y="5101"/>
                    <a:pt x="26376" y="4841"/>
                  </a:cubicBezTo>
                  <a:cubicBezTo>
                    <a:pt x="26309" y="4587"/>
                    <a:pt x="26056" y="4396"/>
                    <a:pt x="25795" y="4396"/>
                  </a:cubicBezTo>
                  <a:cubicBezTo>
                    <a:pt x="25788" y="4396"/>
                    <a:pt x="25781" y="4396"/>
                    <a:pt x="25775" y="4397"/>
                  </a:cubicBezTo>
                  <a:cubicBezTo>
                    <a:pt x="25876" y="4197"/>
                    <a:pt x="25826" y="3863"/>
                    <a:pt x="25811" y="3640"/>
                  </a:cubicBezTo>
                  <a:cubicBezTo>
                    <a:pt x="25795" y="3418"/>
                    <a:pt x="25685" y="3193"/>
                    <a:pt x="25494" y="3079"/>
                  </a:cubicBezTo>
                  <a:cubicBezTo>
                    <a:pt x="25414" y="3032"/>
                    <a:pt x="25319" y="3007"/>
                    <a:pt x="25226" y="3007"/>
                  </a:cubicBezTo>
                  <a:cubicBezTo>
                    <a:pt x="25099" y="3007"/>
                    <a:pt x="24974" y="3052"/>
                    <a:pt x="24888" y="3144"/>
                  </a:cubicBezTo>
                  <a:lnTo>
                    <a:pt x="24888" y="3144"/>
                  </a:lnTo>
                  <a:cubicBezTo>
                    <a:pt x="25063" y="2943"/>
                    <a:pt x="24962" y="2530"/>
                    <a:pt x="24785" y="2330"/>
                  </a:cubicBezTo>
                  <a:cubicBezTo>
                    <a:pt x="24681" y="2210"/>
                    <a:pt x="24522" y="2148"/>
                    <a:pt x="24364" y="2148"/>
                  </a:cubicBezTo>
                  <a:cubicBezTo>
                    <a:pt x="24252" y="2148"/>
                    <a:pt x="24140" y="2179"/>
                    <a:pt x="24049" y="2244"/>
                  </a:cubicBezTo>
                  <a:cubicBezTo>
                    <a:pt x="24202" y="2073"/>
                    <a:pt x="24315" y="1791"/>
                    <a:pt x="24320" y="1563"/>
                  </a:cubicBezTo>
                  <a:cubicBezTo>
                    <a:pt x="24324" y="1335"/>
                    <a:pt x="24210" y="1098"/>
                    <a:pt x="24007" y="991"/>
                  </a:cubicBezTo>
                  <a:cubicBezTo>
                    <a:pt x="23939" y="955"/>
                    <a:pt x="23861" y="938"/>
                    <a:pt x="23784" y="938"/>
                  </a:cubicBezTo>
                  <a:cubicBezTo>
                    <a:pt x="23653" y="938"/>
                    <a:pt x="23522" y="988"/>
                    <a:pt x="23438" y="1085"/>
                  </a:cubicBezTo>
                  <a:lnTo>
                    <a:pt x="23438" y="1085"/>
                  </a:lnTo>
                  <a:cubicBezTo>
                    <a:pt x="23584" y="882"/>
                    <a:pt x="23881" y="402"/>
                    <a:pt x="23585" y="9"/>
                  </a:cubicBezTo>
                  <a:cubicBezTo>
                    <a:pt x="23525" y="3"/>
                    <a:pt x="23468" y="0"/>
                    <a:pt x="23411" y="0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1"/>
            <p:cNvSpPr/>
            <p:nvPr/>
          </p:nvSpPr>
          <p:spPr>
            <a:xfrm flipH="1">
              <a:off x="6963735" y="3684090"/>
              <a:ext cx="765016" cy="478658"/>
            </a:xfrm>
            <a:custGeom>
              <a:avLst/>
              <a:gdLst/>
              <a:ahLst/>
              <a:cxnLst/>
              <a:rect l="l" t="t" r="r" b="b"/>
              <a:pathLst>
                <a:path w="38569" h="24132" extrusionOk="0">
                  <a:moveTo>
                    <a:pt x="28783" y="1"/>
                  </a:moveTo>
                  <a:cubicBezTo>
                    <a:pt x="28783" y="1"/>
                    <a:pt x="22832" y="5686"/>
                    <a:pt x="20768" y="6992"/>
                  </a:cubicBezTo>
                  <a:cubicBezTo>
                    <a:pt x="18705" y="8299"/>
                    <a:pt x="11610" y="9169"/>
                    <a:pt x="9675" y="11362"/>
                  </a:cubicBezTo>
                  <a:cubicBezTo>
                    <a:pt x="7740" y="13554"/>
                    <a:pt x="1161" y="17009"/>
                    <a:pt x="1161" y="17009"/>
                  </a:cubicBezTo>
                  <a:cubicBezTo>
                    <a:pt x="1" y="18400"/>
                    <a:pt x="1161" y="24131"/>
                    <a:pt x="1161" y="24131"/>
                  </a:cubicBezTo>
                  <a:cubicBezTo>
                    <a:pt x="1161" y="24131"/>
                    <a:pt x="15351" y="15747"/>
                    <a:pt x="18446" y="14973"/>
                  </a:cubicBezTo>
                  <a:cubicBezTo>
                    <a:pt x="21542" y="14199"/>
                    <a:pt x="26701" y="13425"/>
                    <a:pt x="28783" y="13039"/>
                  </a:cubicBezTo>
                  <a:cubicBezTo>
                    <a:pt x="30863" y="12651"/>
                    <a:pt x="38569" y="5113"/>
                    <a:pt x="38569" y="5113"/>
                  </a:cubicBezTo>
                  <a:lnTo>
                    <a:pt x="28783" y="1"/>
                  </a:ln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1"/>
            <p:cNvSpPr/>
            <p:nvPr/>
          </p:nvSpPr>
          <p:spPr>
            <a:xfrm flipH="1">
              <a:off x="6326553" y="3630538"/>
              <a:ext cx="404515" cy="781856"/>
            </a:xfrm>
            <a:custGeom>
              <a:avLst/>
              <a:gdLst/>
              <a:ahLst/>
              <a:cxnLst/>
              <a:rect l="l" t="t" r="r" b="b"/>
              <a:pathLst>
                <a:path w="20394" h="39418" extrusionOk="0">
                  <a:moveTo>
                    <a:pt x="12491" y="1"/>
                  </a:moveTo>
                  <a:lnTo>
                    <a:pt x="1" y="4785"/>
                  </a:lnTo>
                  <a:lnTo>
                    <a:pt x="3269" y="7141"/>
                  </a:lnTo>
                  <a:lnTo>
                    <a:pt x="10786" y="12562"/>
                  </a:lnTo>
                  <a:cubicBezTo>
                    <a:pt x="10786" y="12562"/>
                    <a:pt x="8192" y="14946"/>
                    <a:pt x="7985" y="20234"/>
                  </a:cubicBezTo>
                  <a:cubicBezTo>
                    <a:pt x="7975" y="20499"/>
                    <a:pt x="7957" y="20776"/>
                    <a:pt x="7934" y="21068"/>
                  </a:cubicBezTo>
                  <a:cubicBezTo>
                    <a:pt x="7577" y="25234"/>
                    <a:pt x="5823" y="31821"/>
                    <a:pt x="4991" y="34780"/>
                  </a:cubicBezTo>
                  <a:cubicBezTo>
                    <a:pt x="4991" y="34780"/>
                    <a:pt x="4991" y="34781"/>
                    <a:pt x="4988" y="34783"/>
                  </a:cubicBezTo>
                  <a:cubicBezTo>
                    <a:pt x="4741" y="35669"/>
                    <a:pt x="4576" y="36226"/>
                    <a:pt x="4553" y="36297"/>
                  </a:cubicBezTo>
                  <a:lnTo>
                    <a:pt x="4552" y="36306"/>
                  </a:lnTo>
                  <a:lnTo>
                    <a:pt x="5613" y="36836"/>
                  </a:lnTo>
                  <a:lnTo>
                    <a:pt x="10786" y="39418"/>
                  </a:lnTo>
                  <a:cubicBezTo>
                    <a:pt x="10786" y="39418"/>
                    <a:pt x="10907" y="38906"/>
                    <a:pt x="11112" y="38070"/>
                  </a:cubicBezTo>
                  <a:lnTo>
                    <a:pt x="11114" y="38070"/>
                  </a:lnTo>
                  <a:cubicBezTo>
                    <a:pt x="11876" y="34978"/>
                    <a:pt x="13788" y="27452"/>
                    <a:pt x="14933" y="25003"/>
                  </a:cubicBezTo>
                  <a:cubicBezTo>
                    <a:pt x="15089" y="24669"/>
                    <a:pt x="15276" y="24253"/>
                    <a:pt x="15481" y="23773"/>
                  </a:cubicBezTo>
                  <a:cubicBezTo>
                    <a:pt x="17205" y="19795"/>
                    <a:pt x="20394" y="11481"/>
                    <a:pt x="20117" y="9692"/>
                  </a:cubicBezTo>
                  <a:cubicBezTo>
                    <a:pt x="19808" y="7688"/>
                    <a:pt x="12491" y="1"/>
                    <a:pt x="12491" y="1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1"/>
            <p:cNvSpPr/>
            <p:nvPr/>
          </p:nvSpPr>
          <p:spPr>
            <a:xfrm flipH="1">
              <a:off x="6721622" y="3324761"/>
              <a:ext cx="436271" cy="498057"/>
            </a:xfrm>
            <a:custGeom>
              <a:avLst/>
              <a:gdLst/>
              <a:ahLst/>
              <a:cxnLst/>
              <a:rect l="l" t="t" r="r" b="b"/>
              <a:pathLst>
                <a:path w="21995" h="25110" extrusionOk="0">
                  <a:moveTo>
                    <a:pt x="11341" y="0"/>
                  </a:moveTo>
                  <a:cubicBezTo>
                    <a:pt x="11341" y="0"/>
                    <a:pt x="8463" y="1503"/>
                    <a:pt x="6880" y="4697"/>
                  </a:cubicBezTo>
                  <a:cubicBezTo>
                    <a:pt x="6327" y="5807"/>
                    <a:pt x="5930" y="7119"/>
                    <a:pt x="5867" y="8643"/>
                  </a:cubicBezTo>
                  <a:cubicBezTo>
                    <a:pt x="5842" y="9245"/>
                    <a:pt x="5652" y="9830"/>
                    <a:pt x="5311" y="10330"/>
                  </a:cubicBezTo>
                  <a:lnTo>
                    <a:pt x="1" y="18118"/>
                  </a:lnTo>
                  <a:cubicBezTo>
                    <a:pt x="1" y="18118"/>
                    <a:pt x="9045" y="24719"/>
                    <a:pt x="12563" y="25109"/>
                  </a:cubicBezTo>
                  <a:lnTo>
                    <a:pt x="14575" y="23230"/>
                  </a:lnTo>
                  <a:lnTo>
                    <a:pt x="21994" y="16294"/>
                  </a:lnTo>
                  <a:lnTo>
                    <a:pt x="12563" y="651"/>
                  </a:lnTo>
                  <a:lnTo>
                    <a:pt x="11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1"/>
            <p:cNvSpPr/>
            <p:nvPr/>
          </p:nvSpPr>
          <p:spPr>
            <a:xfrm flipH="1">
              <a:off x="6721629" y="3324761"/>
              <a:ext cx="320553" cy="460787"/>
            </a:xfrm>
            <a:custGeom>
              <a:avLst/>
              <a:gdLst/>
              <a:ahLst/>
              <a:cxnLst/>
              <a:rect l="l" t="t" r="r" b="b"/>
              <a:pathLst>
                <a:path w="16161" h="23231" extrusionOk="0">
                  <a:moveTo>
                    <a:pt x="5507" y="0"/>
                  </a:moveTo>
                  <a:cubicBezTo>
                    <a:pt x="5507" y="0"/>
                    <a:pt x="2629" y="1503"/>
                    <a:pt x="1046" y="4697"/>
                  </a:cubicBezTo>
                  <a:cubicBezTo>
                    <a:pt x="60" y="7602"/>
                    <a:pt x="1" y="10860"/>
                    <a:pt x="942" y="13789"/>
                  </a:cubicBezTo>
                  <a:cubicBezTo>
                    <a:pt x="2218" y="17770"/>
                    <a:pt x="5133" y="21081"/>
                    <a:pt x="8741" y="23230"/>
                  </a:cubicBezTo>
                  <a:lnTo>
                    <a:pt x="16160" y="16294"/>
                  </a:lnTo>
                  <a:lnTo>
                    <a:pt x="6730" y="651"/>
                  </a:lnTo>
                  <a:lnTo>
                    <a:pt x="55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1"/>
            <p:cNvSpPr/>
            <p:nvPr/>
          </p:nvSpPr>
          <p:spPr>
            <a:xfrm flipH="1">
              <a:off x="6465023" y="3337673"/>
              <a:ext cx="571367" cy="429190"/>
            </a:xfrm>
            <a:custGeom>
              <a:avLst/>
              <a:gdLst/>
              <a:ahLst/>
              <a:cxnLst/>
              <a:rect l="l" t="t" r="r" b="b"/>
              <a:pathLst>
                <a:path w="28806" h="21638" extrusionOk="0">
                  <a:moveTo>
                    <a:pt x="6437" y="0"/>
                  </a:moveTo>
                  <a:cubicBezTo>
                    <a:pt x="6437" y="0"/>
                    <a:pt x="1" y="4954"/>
                    <a:pt x="4563" y="12905"/>
                  </a:cubicBezTo>
                  <a:cubicBezTo>
                    <a:pt x="9124" y="20856"/>
                    <a:pt x="15381" y="21637"/>
                    <a:pt x="15381" y="21637"/>
                  </a:cubicBezTo>
                  <a:lnTo>
                    <a:pt x="28806" y="15771"/>
                  </a:lnTo>
                  <a:cubicBezTo>
                    <a:pt x="28806" y="15771"/>
                    <a:pt x="20855" y="7169"/>
                    <a:pt x="20725" y="6126"/>
                  </a:cubicBezTo>
                  <a:cubicBezTo>
                    <a:pt x="20595" y="5084"/>
                    <a:pt x="6437" y="0"/>
                    <a:pt x="6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1"/>
            <p:cNvSpPr/>
            <p:nvPr/>
          </p:nvSpPr>
          <p:spPr>
            <a:xfrm flipH="1">
              <a:off x="6423988" y="4048396"/>
              <a:ext cx="216816" cy="363972"/>
            </a:xfrm>
            <a:custGeom>
              <a:avLst/>
              <a:gdLst/>
              <a:ahLst/>
              <a:cxnLst/>
              <a:rect l="l" t="t" r="r" b="b"/>
              <a:pathLst>
                <a:path w="10931" h="18350" extrusionOk="0">
                  <a:moveTo>
                    <a:pt x="3383" y="0"/>
                  </a:moveTo>
                  <a:cubicBezTo>
                    <a:pt x="3026" y="4166"/>
                    <a:pt x="1272" y="10753"/>
                    <a:pt x="440" y="13712"/>
                  </a:cubicBezTo>
                  <a:cubicBezTo>
                    <a:pt x="440" y="13712"/>
                    <a:pt x="440" y="13713"/>
                    <a:pt x="437" y="13715"/>
                  </a:cubicBezTo>
                  <a:cubicBezTo>
                    <a:pt x="190" y="14601"/>
                    <a:pt x="25" y="15158"/>
                    <a:pt x="2" y="15229"/>
                  </a:cubicBezTo>
                  <a:lnTo>
                    <a:pt x="1" y="15238"/>
                  </a:lnTo>
                  <a:lnTo>
                    <a:pt x="1062" y="15768"/>
                  </a:lnTo>
                  <a:lnTo>
                    <a:pt x="6235" y="18350"/>
                  </a:lnTo>
                  <a:cubicBezTo>
                    <a:pt x="6235" y="18350"/>
                    <a:pt x="6356" y="17838"/>
                    <a:pt x="6561" y="17002"/>
                  </a:cubicBezTo>
                  <a:lnTo>
                    <a:pt x="6563" y="17002"/>
                  </a:lnTo>
                  <a:cubicBezTo>
                    <a:pt x="7325" y="13910"/>
                    <a:pt x="9237" y="6384"/>
                    <a:pt x="10382" y="3935"/>
                  </a:cubicBezTo>
                  <a:cubicBezTo>
                    <a:pt x="10538" y="3601"/>
                    <a:pt x="10725" y="3185"/>
                    <a:pt x="10930" y="2705"/>
                  </a:cubicBezTo>
                  <a:cubicBezTo>
                    <a:pt x="9704" y="2083"/>
                    <a:pt x="7719" y="1377"/>
                    <a:pt x="5963" y="804"/>
                  </a:cubicBezTo>
                  <a:cubicBezTo>
                    <a:pt x="4971" y="481"/>
                    <a:pt x="4052" y="199"/>
                    <a:pt x="3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1"/>
            <p:cNvSpPr/>
            <p:nvPr/>
          </p:nvSpPr>
          <p:spPr>
            <a:xfrm flipH="1">
              <a:off x="6385723" y="4320337"/>
              <a:ext cx="312203" cy="280665"/>
            </a:xfrm>
            <a:custGeom>
              <a:avLst/>
              <a:gdLst/>
              <a:ahLst/>
              <a:cxnLst/>
              <a:rect l="l" t="t" r="r" b="b"/>
              <a:pathLst>
                <a:path w="15740" h="14150" extrusionOk="0">
                  <a:moveTo>
                    <a:pt x="3320" y="1"/>
                  </a:moveTo>
                  <a:cubicBezTo>
                    <a:pt x="3320" y="1"/>
                    <a:pt x="3320" y="3"/>
                    <a:pt x="3317" y="4"/>
                  </a:cubicBezTo>
                  <a:cubicBezTo>
                    <a:pt x="3290" y="95"/>
                    <a:pt x="2835" y="1566"/>
                    <a:pt x="1441" y="2756"/>
                  </a:cubicBezTo>
                  <a:cubicBezTo>
                    <a:pt x="1" y="3984"/>
                    <a:pt x="181" y="5495"/>
                    <a:pt x="181" y="5495"/>
                  </a:cubicBezTo>
                  <a:cubicBezTo>
                    <a:pt x="181" y="5495"/>
                    <a:pt x="607" y="5792"/>
                    <a:pt x="1179" y="6185"/>
                  </a:cubicBezTo>
                  <a:cubicBezTo>
                    <a:pt x="2041" y="6776"/>
                    <a:pt x="3232" y="7584"/>
                    <a:pt x="3811" y="7942"/>
                  </a:cubicBezTo>
                  <a:cubicBezTo>
                    <a:pt x="4775" y="8533"/>
                    <a:pt x="13295" y="13424"/>
                    <a:pt x="14331" y="13942"/>
                  </a:cubicBezTo>
                  <a:cubicBezTo>
                    <a:pt x="14619" y="14085"/>
                    <a:pt x="14833" y="14149"/>
                    <a:pt x="14995" y="14149"/>
                  </a:cubicBezTo>
                  <a:cubicBezTo>
                    <a:pt x="15416" y="14149"/>
                    <a:pt x="15484" y="13715"/>
                    <a:pt x="15591" y="13126"/>
                  </a:cubicBezTo>
                  <a:cubicBezTo>
                    <a:pt x="15740" y="12313"/>
                    <a:pt x="12331" y="8533"/>
                    <a:pt x="11590" y="7866"/>
                  </a:cubicBezTo>
                  <a:cubicBezTo>
                    <a:pt x="10848" y="7200"/>
                    <a:pt x="10924" y="3050"/>
                    <a:pt x="10405" y="2748"/>
                  </a:cubicBezTo>
                  <a:cubicBezTo>
                    <a:pt x="10326" y="2702"/>
                    <a:pt x="10249" y="2683"/>
                    <a:pt x="10175" y="2683"/>
                  </a:cubicBezTo>
                  <a:cubicBezTo>
                    <a:pt x="9763" y="2683"/>
                    <a:pt x="9443" y="3291"/>
                    <a:pt x="9443" y="3291"/>
                  </a:cubicBezTo>
                  <a:lnTo>
                    <a:pt x="9441" y="3291"/>
                  </a:lnTo>
                  <a:cubicBezTo>
                    <a:pt x="9174" y="3356"/>
                    <a:pt x="8909" y="3385"/>
                    <a:pt x="8645" y="3385"/>
                  </a:cubicBezTo>
                  <a:cubicBezTo>
                    <a:pt x="6975" y="3385"/>
                    <a:pt x="5408" y="2189"/>
                    <a:pt x="4413" y="1219"/>
                  </a:cubicBezTo>
                  <a:cubicBezTo>
                    <a:pt x="3733" y="558"/>
                    <a:pt x="3320" y="1"/>
                    <a:pt x="3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1"/>
            <p:cNvSpPr/>
            <p:nvPr/>
          </p:nvSpPr>
          <p:spPr>
            <a:xfrm flipH="1">
              <a:off x="7423092" y="3886077"/>
              <a:ext cx="326563" cy="276659"/>
            </a:xfrm>
            <a:custGeom>
              <a:avLst/>
              <a:gdLst/>
              <a:ahLst/>
              <a:cxnLst/>
              <a:rect l="l" t="t" r="r" b="b"/>
              <a:pathLst>
                <a:path w="16464" h="13948" extrusionOk="0">
                  <a:moveTo>
                    <a:pt x="12443" y="0"/>
                  </a:moveTo>
                  <a:cubicBezTo>
                    <a:pt x="12443" y="0"/>
                    <a:pt x="11048" y="816"/>
                    <a:pt x="7929" y="3437"/>
                  </a:cubicBezTo>
                  <a:cubicBezTo>
                    <a:pt x="4274" y="5688"/>
                    <a:pt x="2215" y="6825"/>
                    <a:pt x="2215" y="6825"/>
                  </a:cubicBezTo>
                  <a:cubicBezTo>
                    <a:pt x="2215" y="6825"/>
                    <a:pt x="0" y="11928"/>
                    <a:pt x="2215" y="13947"/>
                  </a:cubicBezTo>
                  <a:lnTo>
                    <a:pt x="16464" y="6063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1"/>
            <p:cNvSpPr/>
            <p:nvPr/>
          </p:nvSpPr>
          <p:spPr>
            <a:xfrm flipH="1">
              <a:off x="7692325" y="3989272"/>
              <a:ext cx="182581" cy="346894"/>
            </a:xfrm>
            <a:custGeom>
              <a:avLst/>
              <a:gdLst/>
              <a:ahLst/>
              <a:cxnLst/>
              <a:rect l="l" t="t" r="r" b="b"/>
              <a:pathLst>
                <a:path w="9205" h="17489" extrusionOk="0">
                  <a:moveTo>
                    <a:pt x="4147" y="1"/>
                  </a:moveTo>
                  <a:cubicBezTo>
                    <a:pt x="3374" y="1"/>
                    <a:pt x="2869" y="268"/>
                    <a:pt x="2869" y="268"/>
                  </a:cubicBezTo>
                  <a:lnTo>
                    <a:pt x="2868" y="268"/>
                  </a:lnTo>
                  <a:cubicBezTo>
                    <a:pt x="2868" y="268"/>
                    <a:pt x="2099" y="3423"/>
                    <a:pt x="1892" y="4534"/>
                  </a:cubicBezTo>
                  <a:cubicBezTo>
                    <a:pt x="1686" y="5647"/>
                    <a:pt x="187" y="15354"/>
                    <a:pt x="75" y="16509"/>
                  </a:cubicBezTo>
                  <a:cubicBezTo>
                    <a:pt x="1" y="17288"/>
                    <a:pt x="209" y="17488"/>
                    <a:pt x="603" y="17488"/>
                  </a:cubicBezTo>
                  <a:cubicBezTo>
                    <a:pt x="792" y="17488"/>
                    <a:pt x="1024" y="17442"/>
                    <a:pt x="1288" y="17392"/>
                  </a:cubicBezTo>
                  <a:cubicBezTo>
                    <a:pt x="2103" y="17236"/>
                    <a:pt x="4403" y="12698"/>
                    <a:pt x="4758" y="11767"/>
                  </a:cubicBezTo>
                  <a:cubicBezTo>
                    <a:pt x="5114" y="10836"/>
                    <a:pt x="9012" y="9414"/>
                    <a:pt x="9108" y="8820"/>
                  </a:cubicBezTo>
                  <a:cubicBezTo>
                    <a:pt x="9205" y="8228"/>
                    <a:pt x="8256" y="8119"/>
                    <a:pt x="8256" y="8119"/>
                  </a:cubicBezTo>
                  <a:cubicBezTo>
                    <a:pt x="6428" y="5489"/>
                    <a:pt x="9125" y="1221"/>
                    <a:pt x="9125" y="1221"/>
                  </a:cubicBezTo>
                  <a:lnTo>
                    <a:pt x="9125" y="1221"/>
                  </a:lnTo>
                  <a:cubicBezTo>
                    <a:pt x="9125" y="1221"/>
                    <a:pt x="9038" y="1229"/>
                    <a:pt x="8882" y="1229"/>
                  </a:cubicBezTo>
                  <a:cubicBezTo>
                    <a:pt x="8377" y="1229"/>
                    <a:pt x="7152" y="1148"/>
                    <a:pt x="5880" y="458"/>
                  </a:cubicBezTo>
                  <a:cubicBezTo>
                    <a:pt x="5235" y="108"/>
                    <a:pt x="4637" y="1"/>
                    <a:pt x="4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1"/>
            <p:cNvSpPr/>
            <p:nvPr/>
          </p:nvSpPr>
          <p:spPr>
            <a:xfrm flipH="1">
              <a:off x="6329890" y="2752061"/>
              <a:ext cx="669451" cy="756785"/>
            </a:xfrm>
            <a:custGeom>
              <a:avLst/>
              <a:gdLst/>
              <a:ahLst/>
              <a:cxnLst/>
              <a:rect l="l" t="t" r="r" b="b"/>
              <a:pathLst>
                <a:path w="33751" h="38154" extrusionOk="0">
                  <a:moveTo>
                    <a:pt x="15429" y="0"/>
                  </a:moveTo>
                  <a:cubicBezTo>
                    <a:pt x="12768" y="0"/>
                    <a:pt x="10403" y="392"/>
                    <a:pt x="10403" y="392"/>
                  </a:cubicBezTo>
                  <a:cubicBezTo>
                    <a:pt x="10204" y="376"/>
                    <a:pt x="9977" y="369"/>
                    <a:pt x="9728" y="369"/>
                  </a:cubicBezTo>
                  <a:cubicBezTo>
                    <a:pt x="7353" y="369"/>
                    <a:pt x="3004" y="1025"/>
                    <a:pt x="3004" y="1025"/>
                  </a:cubicBezTo>
                  <a:lnTo>
                    <a:pt x="5348" y="10466"/>
                  </a:lnTo>
                  <a:lnTo>
                    <a:pt x="8021" y="10466"/>
                  </a:lnTo>
                  <a:cubicBezTo>
                    <a:pt x="8021" y="10466"/>
                    <a:pt x="7435" y="20825"/>
                    <a:pt x="6054" y="23164"/>
                  </a:cubicBezTo>
                  <a:cubicBezTo>
                    <a:pt x="4673" y="25503"/>
                    <a:pt x="1" y="30348"/>
                    <a:pt x="1" y="30348"/>
                  </a:cubicBezTo>
                  <a:cubicBezTo>
                    <a:pt x="1" y="30348"/>
                    <a:pt x="4760" y="34099"/>
                    <a:pt x="7018" y="35110"/>
                  </a:cubicBezTo>
                  <a:cubicBezTo>
                    <a:pt x="10193" y="36529"/>
                    <a:pt x="10276" y="36586"/>
                    <a:pt x="12949" y="37783"/>
                  </a:cubicBezTo>
                  <a:cubicBezTo>
                    <a:pt x="13545" y="38050"/>
                    <a:pt x="14207" y="38153"/>
                    <a:pt x="14875" y="38153"/>
                  </a:cubicBezTo>
                  <a:cubicBezTo>
                    <a:pt x="17207" y="38153"/>
                    <a:pt x="19623" y="36892"/>
                    <a:pt x="19623" y="36892"/>
                  </a:cubicBezTo>
                  <a:cubicBezTo>
                    <a:pt x="19623" y="36892"/>
                    <a:pt x="19633" y="33523"/>
                    <a:pt x="19967" y="32019"/>
                  </a:cubicBezTo>
                  <a:cubicBezTo>
                    <a:pt x="20300" y="30515"/>
                    <a:pt x="22139" y="26422"/>
                    <a:pt x="22975" y="24416"/>
                  </a:cubicBezTo>
                  <a:cubicBezTo>
                    <a:pt x="23810" y="22412"/>
                    <a:pt x="26316" y="20073"/>
                    <a:pt x="26316" y="20073"/>
                  </a:cubicBezTo>
                  <a:cubicBezTo>
                    <a:pt x="26316" y="20073"/>
                    <a:pt x="27235" y="20239"/>
                    <a:pt x="29490" y="20490"/>
                  </a:cubicBezTo>
                  <a:cubicBezTo>
                    <a:pt x="29619" y="20504"/>
                    <a:pt x="29746" y="20511"/>
                    <a:pt x="29872" y="20511"/>
                  </a:cubicBezTo>
                  <a:cubicBezTo>
                    <a:pt x="31967" y="20511"/>
                    <a:pt x="33751" y="18652"/>
                    <a:pt x="33751" y="18652"/>
                  </a:cubicBezTo>
                  <a:cubicBezTo>
                    <a:pt x="33751" y="18652"/>
                    <a:pt x="31830" y="10382"/>
                    <a:pt x="31496" y="9797"/>
                  </a:cubicBezTo>
                  <a:cubicBezTo>
                    <a:pt x="31217" y="9310"/>
                    <a:pt x="29504" y="7393"/>
                    <a:pt x="27324" y="7393"/>
                  </a:cubicBezTo>
                  <a:cubicBezTo>
                    <a:pt x="26883" y="7393"/>
                    <a:pt x="26424" y="7471"/>
                    <a:pt x="25953" y="7655"/>
                  </a:cubicBezTo>
                  <a:cubicBezTo>
                    <a:pt x="25639" y="7778"/>
                    <a:pt x="25352" y="7834"/>
                    <a:pt x="25090" y="7834"/>
                  </a:cubicBezTo>
                  <a:cubicBezTo>
                    <a:pt x="22425" y="7834"/>
                    <a:pt x="22293" y="2058"/>
                    <a:pt x="22293" y="2058"/>
                  </a:cubicBezTo>
                  <a:cubicBezTo>
                    <a:pt x="21164" y="408"/>
                    <a:pt x="18143" y="0"/>
                    <a:pt x="15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1"/>
            <p:cNvSpPr/>
            <p:nvPr/>
          </p:nvSpPr>
          <p:spPr>
            <a:xfrm flipH="1">
              <a:off x="6613885" y="4426825"/>
              <a:ext cx="79459" cy="60556"/>
            </a:xfrm>
            <a:custGeom>
              <a:avLst/>
              <a:gdLst/>
              <a:ahLst/>
              <a:cxnLst/>
              <a:rect l="l" t="t" r="r" b="b"/>
              <a:pathLst>
                <a:path w="4006" h="3053" extrusionOk="0">
                  <a:moveTo>
                    <a:pt x="0" y="1"/>
                  </a:moveTo>
                  <a:lnTo>
                    <a:pt x="118" y="83"/>
                  </a:lnTo>
                  <a:lnTo>
                    <a:pt x="118" y="83"/>
                  </a:lnTo>
                  <a:cubicBezTo>
                    <a:pt x="82" y="52"/>
                    <a:pt x="43" y="24"/>
                    <a:pt x="0" y="1"/>
                  </a:cubicBezTo>
                  <a:close/>
                  <a:moveTo>
                    <a:pt x="118" y="83"/>
                  </a:moveTo>
                  <a:cubicBezTo>
                    <a:pt x="336" y="277"/>
                    <a:pt x="414" y="609"/>
                    <a:pt x="484" y="905"/>
                  </a:cubicBezTo>
                  <a:cubicBezTo>
                    <a:pt x="563" y="1248"/>
                    <a:pt x="713" y="1640"/>
                    <a:pt x="1053" y="1734"/>
                  </a:cubicBezTo>
                  <a:cubicBezTo>
                    <a:pt x="1108" y="1749"/>
                    <a:pt x="1164" y="1756"/>
                    <a:pt x="1221" y="1756"/>
                  </a:cubicBezTo>
                  <a:cubicBezTo>
                    <a:pt x="1457" y="1756"/>
                    <a:pt x="1704" y="1649"/>
                    <a:pt x="1933" y="1649"/>
                  </a:cubicBezTo>
                  <a:cubicBezTo>
                    <a:pt x="2018" y="1649"/>
                    <a:pt x="2100" y="1664"/>
                    <a:pt x="2179" y="1705"/>
                  </a:cubicBezTo>
                  <a:cubicBezTo>
                    <a:pt x="2093" y="2157"/>
                    <a:pt x="2312" y="2653"/>
                    <a:pt x="2707" y="2893"/>
                  </a:cubicBezTo>
                  <a:cubicBezTo>
                    <a:pt x="2883" y="3000"/>
                    <a:pt x="3089" y="3052"/>
                    <a:pt x="3294" y="3052"/>
                  </a:cubicBezTo>
                  <a:cubicBezTo>
                    <a:pt x="3549" y="3052"/>
                    <a:pt x="3805" y="2972"/>
                    <a:pt x="4005" y="2813"/>
                  </a:cubicBezTo>
                  <a:lnTo>
                    <a:pt x="118" y="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1"/>
            <p:cNvSpPr/>
            <p:nvPr/>
          </p:nvSpPr>
          <p:spPr>
            <a:xfrm flipH="1">
              <a:off x="6410723" y="4516513"/>
              <a:ext cx="142118" cy="87492"/>
            </a:xfrm>
            <a:custGeom>
              <a:avLst/>
              <a:gdLst/>
              <a:ahLst/>
              <a:cxnLst/>
              <a:rect l="l" t="t" r="r" b="b"/>
              <a:pathLst>
                <a:path w="7165" h="4411" extrusionOk="0">
                  <a:moveTo>
                    <a:pt x="135" y="0"/>
                  </a:moveTo>
                  <a:lnTo>
                    <a:pt x="135" y="0"/>
                  </a:lnTo>
                  <a:cubicBezTo>
                    <a:pt x="0" y="745"/>
                    <a:pt x="604" y="1538"/>
                    <a:pt x="1357" y="1607"/>
                  </a:cubicBezTo>
                  <a:cubicBezTo>
                    <a:pt x="1576" y="1627"/>
                    <a:pt x="1824" y="1603"/>
                    <a:pt x="1986" y="1753"/>
                  </a:cubicBezTo>
                  <a:cubicBezTo>
                    <a:pt x="2217" y="1966"/>
                    <a:pt x="2112" y="2395"/>
                    <a:pt x="2345" y="2606"/>
                  </a:cubicBezTo>
                  <a:cubicBezTo>
                    <a:pt x="2438" y="2690"/>
                    <a:pt x="2555" y="2717"/>
                    <a:pt x="2682" y="2717"/>
                  </a:cubicBezTo>
                  <a:cubicBezTo>
                    <a:pt x="2905" y="2717"/>
                    <a:pt x="3160" y="2634"/>
                    <a:pt x="3375" y="2634"/>
                  </a:cubicBezTo>
                  <a:cubicBezTo>
                    <a:pt x="3513" y="2634"/>
                    <a:pt x="3634" y="2668"/>
                    <a:pt x="3720" y="2780"/>
                  </a:cubicBezTo>
                  <a:cubicBezTo>
                    <a:pt x="3897" y="3009"/>
                    <a:pt x="3735" y="3383"/>
                    <a:pt x="3918" y="3607"/>
                  </a:cubicBezTo>
                  <a:cubicBezTo>
                    <a:pt x="4002" y="3709"/>
                    <a:pt x="4116" y="3741"/>
                    <a:pt x="4243" y="3741"/>
                  </a:cubicBezTo>
                  <a:cubicBezTo>
                    <a:pt x="4451" y="3741"/>
                    <a:pt x="4696" y="3656"/>
                    <a:pt x="4912" y="3653"/>
                  </a:cubicBezTo>
                  <a:cubicBezTo>
                    <a:pt x="4915" y="3653"/>
                    <a:pt x="4918" y="3653"/>
                    <a:pt x="4921" y="3653"/>
                  </a:cubicBezTo>
                  <a:cubicBezTo>
                    <a:pt x="5206" y="3653"/>
                    <a:pt x="5465" y="3813"/>
                    <a:pt x="5697" y="3979"/>
                  </a:cubicBezTo>
                  <a:cubicBezTo>
                    <a:pt x="5931" y="4149"/>
                    <a:pt x="6166" y="4335"/>
                    <a:pt x="6449" y="4395"/>
                  </a:cubicBezTo>
                  <a:cubicBezTo>
                    <a:pt x="6496" y="4405"/>
                    <a:pt x="6546" y="4410"/>
                    <a:pt x="6596" y="4410"/>
                  </a:cubicBezTo>
                  <a:cubicBezTo>
                    <a:pt x="6840" y="4410"/>
                    <a:pt x="7091" y="4291"/>
                    <a:pt x="7165" y="4064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1"/>
            <p:cNvSpPr/>
            <p:nvPr/>
          </p:nvSpPr>
          <p:spPr>
            <a:xfrm flipH="1">
              <a:off x="7855190" y="4206154"/>
              <a:ext cx="31835" cy="120299"/>
            </a:xfrm>
            <a:custGeom>
              <a:avLst/>
              <a:gdLst/>
              <a:ahLst/>
              <a:cxnLst/>
              <a:rect l="l" t="t" r="r" b="b"/>
              <a:pathLst>
                <a:path w="1605" h="6065" extrusionOk="0">
                  <a:moveTo>
                    <a:pt x="1279" y="0"/>
                  </a:moveTo>
                  <a:cubicBezTo>
                    <a:pt x="1180" y="0"/>
                    <a:pt x="1080" y="26"/>
                    <a:pt x="995" y="77"/>
                  </a:cubicBezTo>
                  <a:cubicBezTo>
                    <a:pt x="810" y="188"/>
                    <a:pt x="702" y="414"/>
                    <a:pt x="732" y="628"/>
                  </a:cubicBezTo>
                  <a:cubicBezTo>
                    <a:pt x="768" y="890"/>
                    <a:pt x="981" y="1088"/>
                    <a:pt x="1138" y="1303"/>
                  </a:cubicBezTo>
                  <a:cubicBezTo>
                    <a:pt x="1295" y="1517"/>
                    <a:pt x="1393" y="1839"/>
                    <a:pt x="1210" y="2031"/>
                  </a:cubicBezTo>
                  <a:cubicBezTo>
                    <a:pt x="1026" y="2224"/>
                    <a:pt x="667" y="2167"/>
                    <a:pt x="510" y="2381"/>
                  </a:cubicBezTo>
                  <a:cubicBezTo>
                    <a:pt x="364" y="2580"/>
                    <a:pt x="497" y="2859"/>
                    <a:pt x="654" y="3047"/>
                  </a:cubicBezTo>
                  <a:cubicBezTo>
                    <a:pt x="812" y="3235"/>
                    <a:pt x="1009" y="3436"/>
                    <a:pt x="987" y="3680"/>
                  </a:cubicBezTo>
                  <a:cubicBezTo>
                    <a:pt x="944" y="4145"/>
                    <a:pt x="194" y="4239"/>
                    <a:pt x="86" y="4693"/>
                  </a:cubicBezTo>
                  <a:cubicBezTo>
                    <a:pt x="0" y="5057"/>
                    <a:pt x="383" y="5348"/>
                    <a:pt x="712" y="5527"/>
                  </a:cubicBezTo>
                  <a:cubicBezTo>
                    <a:pt x="686" y="5706"/>
                    <a:pt x="662" y="5885"/>
                    <a:pt x="636" y="6064"/>
                  </a:cubicBezTo>
                  <a:lnTo>
                    <a:pt x="1605" y="102"/>
                  </a:lnTo>
                  <a:cubicBezTo>
                    <a:pt x="1511" y="34"/>
                    <a:pt x="1395" y="0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1"/>
            <p:cNvSpPr/>
            <p:nvPr/>
          </p:nvSpPr>
          <p:spPr>
            <a:xfrm flipH="1">
              <a:off x="7821869" y="4007321"/>
              <a:ext cx="33958" cy="102269"/>
            </a:xfrm>
            <a:custGeom>
              <a:avLst/>
              <a:gdLst/>
              <a:ahLst/>
              <a:cxnLst/>
              <a:rect l="l" t="t" r="r" b="b"/>
              <a:pathLst>
                <a:path w="1712" h="5156" extrusionOk="0">
                  <a:moveTo>
                    <a:pt x="1376" y="0"/>
                  </a:moveTo>
                  <a:cubicBezTo>
                    <a:pt x="1295" y="0"/>
                    <a:pt x="1214" y="20"/>
                    <a:pt x="1143" y="60"/>
                  </a:cubicBezTo>
                  <a:cubicBezTo>
                    <a:pt x="964" y="160"/>
                    <a:pt x="865" y="382"/>
                    <a:pt x="906" y="582"/>
                  </a:cubicBezTo>
                  <a:cubicBezTo>
                    <a:pt x="945" y="759"/>
                    <a:pt x="1076" y="899"/>
                    <a:pt x="1171" y="1052"/>
                  </a:cubicBezTo>
                  <a:cubicBezTo>
                    <a:pt x="1267" y="1205"/>
                    <a:pt x="1326" y="1415"/>
                    <a:pt x="1217" y="1560"/>
                  </a:cubicBezTo>
                  <a:cubicBezTo>
                    <a:pt x="1035" y="1800"/>
                    <a:pt x="580" y="1641"/>
                    <a:pt x="401" y="1884"/>
                  </a:cubicBezTo>
                  <a:cubicBezTo>
                    <a:pt x="277" y="2050"/>
                    <a:pt x="378" y="2287"/>
                    <a:pt x="497" y="2458"/>
                  </a:cubicBezTo>
                  <a:cubicBezTo>
                    <a:pt x="616" y="2628"/>
                    <a:pt x="762" y="2818"/>
                    <a:pt x="718" y="3022"/>
                  </a:cubicBezTo>
                  <a:cubicBezTo>
                    <a:pt x="648" y="3342"/>
                    <a:pt x="171" y="3424"/>
                    <a:pt x="79" y="3738"/>
                  </a:cubicBezTo>
                  <a:cubicBezTo>
                    <a:pt x="0" y="4000"/>
                    <a:pt x="229" y="4240"/>
                    <a:pt x="421" y="4436"/>
                  </a:cubicBezTo>
                  <a:cubicBezTo>
                    <a:pt x="536" y="4555"/>
                    <a:pt x="646" y="4716"/>
                    <a:pt x="676" y="4872"/>
                  </a:cubicBezTo>
                  <a:lnTo>
                    <a:pt x="676" y="4872"/>
                  </a:lnTo>
                  <a:lnTo>
                    <a:pt x="1711" y="128"/>
                  </a:lnTo>
                  <a:cubicBezTo>
                    <a:pt x="1622" y="44"/>
                    <a:pt x="1499" y="0"/>
                    <a:pt x="1376" y="0"/>
                  </a:cubicBezTo>
                  <a:close/>
                  <a:moveTo>
                    <a:pt x="676" y="4872"/>
                  </a:moveTo>
                  <a:lnTo>
                    <a:pt x="615" y="5155"/>
                  </a:lnTo>
                  <a:cubicBezTo>
                    <a:pt x="682" y="5072"/>
                    <a:pt x="696" y="4973"/>
                    <a:pt x="676" y="48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1"/>
            <p:cNvSpPr/>
            <p:nvPr/>
          </p:nvSpPr>
          <p:spPr>
            <a:xfrm flipH="1">
              <a:off x="6163162" y="2568995"/>
              <a:ext cx="408343" cy="349671"/>
            </a:xfrm>
            <a:custGeom>
              <a:avLst/>
              <a:gdLst/>
              <a:ahLst/>
              <a:cxnLst/>
              <a:rect l="l" t="t" r="r" b="b"/>
              <a:pathLst>
                <a:path w="20587" h="17629" extrusionOk="0">
                  <a:moveTo>
                    <a:pt x="11058" y="0"/>
                  </a:moveTo>
                  <a:cubicBezTo>
                    <a:pt x="10634" y="0"/>
                    <a:pt x="10209" y="42"/>
                    <a:pt x="9786" y="129"/>
                  </a:cubicBezTo>
                  <a:cubicBezTo>
                    <a:pt x="4552" y="1215"/>
                    <a:pt x="4361" y="6702"/>
                    <a:pt x="3212" y="8298"/>
                  </a:cubicBezTo>
                  <a:cubicBezTo>
                    <a:pt x="2063" y="9895"/>
                    <a:pt x="731" y="10636"/>
                    <a:pt x="731" y="10636"/>
                  </a:cubicBezTo>
                  <a:cubicBezTo>
                    <a:pt x="0" y="16907"/>
                    <a:pt x="3433" y="17628"/>
                    <a:pt x="5051" y="17628"/>
                  </a:cubicBezTo>
                  <a:cubicBezTo>
                    <a:pt x="5535" y="17628"/>
                    <a:pt x="5856" y="17564"/>
                    <a:pt x="5856" y="17564"/>
                  </a:cubicBezTo>
                  <a:cubicBezTo>
                    <a:pt x="5856" y="17564"/>
                    <a:pt x="6135" y="17008"/>
                    <a:pt x="6542" y="16531"/>
                  </a:cubicBezTo>
                  <a:cubicBezTo>
                    <a:pt x="6844" y="16173"/>
                    <a:pt x="7219" y="15861"/>
                    <a:pt x="7604" y="15861"/>
                  </a:cubicBezTo>
                  <a:cubicBezTo>
                    <a:pt x="7822" y="15861"/>
                    <a:pt x="8043" y="15962"/>
                    <a:pt x="8256" y="16211"/>
                  </a:cubicBezTo>
                  <a:cubicBezTo>
                    <a:pt x="8457" y="16449"/>
                    <a:pt x="8652" y="16649"/>
                    <a:pt x="8839" y="16809"/>
                  </a:cubicBezTo>
                  <a:cubicBezTo>
                    <a:pt x="9539" y="17417"/>
                    <a:pt x="10186" y="17565"/>
                    <a:pt x="11029" y="17565"/>
                  </a:cubicBezTo>
                  <a:cubicBezTo>
                    <a:pt x="11182" y="17565"/>
                    <a:pt x="11341" y="17561"/>
                    <a:pt x="11509" y="17553"/>
                  </a:cubicBezTo>
                  <a:cubicBezTo>
                    <a:pt x="12849" y="17486"/>
                    <a:pt x="16423" y="13468"/>
                    <a:pt x="18591" y="9256"/>
                  </a:cubicBezTo>
                  <a:cubicBezTo>
                    <a:pt x="20586" y="5383"/>
                    <a:pt x="15893" y="0"/>
                    <a:pt x="11058" y="0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1"/>
            <p:cNvSpPr/>
            <p:nvPr/>
          </p:nvSpPr>
          <p:spPr>
            <a:xfrm flipH="1">
              <a:off x="6237618" y="2807814"/>
              <a:ext cx="54963" cy="75294"/>
            </a:xfrm>
            <a:custGeom>
              <a:avLst/>
              <a:gdLst/>
              <a:ahLst/>
              <a:cxnLst/>
              <a:rect l="l" t="t" r="r" b="b"/>
              <a:pathLst>
                <a:path w="2771" h="3796" extrusionOk="0">
                  <a:moveTo>
                    <a:pt x="2770" y="0"/>
                  </a:moveTo>
                  <a:lnTo>
                    <a:pt x="1" y="3088"/>
                  </a:lnTo>
                  <a:cubicBezTo>
                    <a:pt x="232" y="3423"/>
                    <a:pt x="559" y="3795"/>
                    <a:pt x="940" y="3795"/>
                  </a:cubicBezTo>
                  <a:cubicBezTo>
                    <a:pt x="989" y="3795"/>
                    <a:pt x="1038" y="3789"/>
                    <a:pt x="1089" y="3776"/>
                  </a:cubicBezTo>
                  <a:cubicBezTo>
                    <a:pt x="1328" y="3713"/>
                    <a:pt x="1502" y="3497"/>
                    <a:pt x="1590" y="3266"/>
                  </a:cubicBezTo>
                  <a:cubicBezTo>
                    <a:pt x="1677" y="3034"/>
                    <a:pt x="1695" y="2782"/>
                    <a:pt x="1728" y="2537"/>
                  </a:cubicBezTo>
                  <a:cubicBezTo>
                    <a:pt x="1852" y="1621"/>
                    <a:pt x="2215" y="739"/>
                    <a:pt x="2770" y="0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1"/>
            <p:cNvSpPr/>
            <p:nvPr/>
          </p:nvSpPr>
          <p:spPr>
            <a:xfrm flipH="1">
              <a:off x="6396170" y="2819020"/>
              <a:ext cx="52543" cy="83386"/>
            </a:xfrm>
            <a:custGeom>
              <a:avLst/>
              <a:gdLst/>
              <a:ahLst/>
              <a:cxnLst/>
              <a:rect l="l" t="t" r="r" b="b"/>
              <a:pathLst>
                <a:path w="2649" h="4204" extrusionOk="0">
                  <a:moveTo>
                    <a:pt x="958" y="1"/>
                  </a:moveTo>
                  <a:cubicBezTo>
                    <a:pt x="206" y="1140"/>
                    <a:pt x="0" y="2609"/>
                    <a:pt x="351" y="3925"/>
                  </a:cubicBezTo>
                  <a:cubicBezTo>
                    <a:pt x="653" y="3567"/>
                    <a:pt x="1028" y="3255"/>
                    <a:pt x="1413" y="3255"/>
                  </a:cubicBezTo>
                  <a:cubicBezTo>
                    <a:pt x="1631" y="3255"/>
                    <a:pt x="1852" y="3356"/>
                    <a:pt x="2065" y="3605"/>
                  </a:cubicBezTo>
                  <a:cubicBezTo>
                    <a:pt x="2266" y="3843"/>
                    <a:pt x="2461" y="4043"/>
                    <a:pt x="2648" y="4203"/>
                  </a:cubicBezTo>
                  <a:cubicBezTo>
                    <a:pt x="1844" y="2917"/>
                    <a:pt x="1268" y="1486"/>
                    <a:pt x="958" y="1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1"/>
            <p:cNvSpPr/>
            <p:nvPr/>
          </p:nvSpPr>
          <p:spPr>
            <a:xfrm flipH="1">
              <a:off x="6168678" y="2551700"/>
              <a:ext cx="362207" cy="252063"/>
            </a:xfrm>
            <a:custGeom>
              <a:avLst/>
              <a:gdLst/>
              <a:ahLst/>
              <a:cxnLst/>
              <a:rect l="l" t="t" r="r" b="b"/>
              <a:pathLst>
                <a:path w="18261" h="12708" extrusionOk="0">
                  <a:moveTo>
                    <a:pt x="11314" y="1"/>
                  </a:moveTo>
                  <a:cubicBezTo>
                    <a:pt x="11293" y="1"/>
                    <a:pt x="11272" y="1"/>
                    <a:pt x="11251" y="2"/>
                  </a:cubicBezTo>
                  <a:cubicBezTo>
                    <a:pt x="11433" y="42"/>
                    <a:pt x="11580" y="204"/>
                    <a:pt x="11601" y="388"/>
                  </a:cubicBezTo>
                  <a:cubicBezTo>
                    <a:pt x="10765" y="297"/>
                    <a:pt x="9896" y="215"/>
                    <a:pt x="9039" y="215"/>
                  </a:cubicBezTo>
                  <a:cubicBezTo>
                    <a:pt x="7540" y="215"/>
                    <a:pt x="6080" y="467"/>
                    <a:pt x="4911" y="1362"/>
                  </a:cubicBezTo>
                  <a:cubicBezTo>
                    <a:pt x="3314" y="1964"/>
                    <a:pt x="2050" y="3382"/>
                    <a:pt x="1633" y="5038"/>
                  </a:cubicBezTo>
                  <a:cubicBezTo>
                    <a:pt x="1437" y="5817"/>
                    <a:pt x="1415" y="6648"/>
                    <a:pt x="1073" y="7375"/>
                  </a:cubicBezTo>
                  <a:cubicBezTo>
                    <a:pt x="843" y="7861"/>
                    <a:pt x="482" y="8274"/>
                    <a:pt x="262" y="8765"/>
                  </a:cubicBezTo>
                  <a:cubicBezTo>
                    <a:pt x="44" y="9254"/>
                    <a:pt x="1" y="9890"/>
                    <a:pt x="372" y="10277"/>
                  </a:cubicBezTo>
                  <a:cubicBezTo>
                    <a:pt x="502" y="10413"/>
                    <a:pt x="698" y="10453"/>
                    <a:pt x="913" y="10453"/>
                  </a:cubicBezTo>
                  <a:cubicBezTo>
                    <a:pt x="1182" y="10453"/>
                    <a:pt x="1481" y="10389"/>
                    <a:pt x="1716" y="10372"/>
                  </a:cubicBezTo>
                  <a:cubicBezTo>
                    <a:pt x="1814" y="10364"/>
                    <a:pt x="1916" y="10359"/>
                    <a:pt x="2017" y="10359"/>
                  </a:cubicBezTo>
                  <a:cubicBezTo>
                    <a:pt x="2350" y="10359"/>
                    <a:pt x="2683" y="10417"/>
                    <a:pt x="2918" y="10640"/>
                  </a:cubicBezTo>
                  <a:cubicBezTo>
                    <a:pt x="3113" y="10824"/>
                    <a:pt x="3202" y="11089"/>
                    <a:pt x="3325" y="11327"/>
                  </a:cubicBezTo>
                  <a:cubicBezTo>
                    <a:pt x="3758" y="12170"/>
                    <a:pt x="4730" y="12708"/>
                    <a:pt x="5679" y="12708"/>
                  </a:cubicBezTo>
                  <a:cubicBezTo>
                    <a:pt x="5740" y="12708"/>
                    <a:pt x="5801" y="12706"/>
                    <a:pt x="5862" y="12701"/>
                  </a:cubicBezTo>
                  <a:cubicBezTo>
                    <a:pt x="5608" y="12225"/>
                    <a:pt x="5416" y="11695"/>
                    <a:pt x="5449" y="11158"/>
                  </a:cubicBezTo>
                  <a:cubicBezTo>
                    <a:pt x="5484" y="10619"/>
                    <a:pt x="5781" y="10074"/>
                    <a:pt x="6277" y="9863"/>
                  </a:cubicBezTo>
                  <a:cubicBezTo>
                    <a:pt x="6401" y="9810"/>
                    <a:pt x="6537" y="9785"/>
                    <a:pt x="6672" y="9785"/>
                  </a:cubicBezTo>
                  <a:cubicBezTo>
                    <a:pt x="7079" y="9785"/>
                    <a:pt x="7489" y="10011"/>
                    <a:pt x="7612" y="10396"/>
                  </a:cubicBezTo>
                  <a:cubicBezTo>
                    <a:pt x="7673" y="10584"/>
                    <a:pt x="7782" y="10772"/>
                    <a:pt x="7980" y="10772"/>
                  </a:cubicBezTo>
                  <a:cubicBezTo>
                    <a:pt x="8072" y="10772"/>
                    <a:pt x="8184" y="10732"/>
                    <a:pt x="8319" y="10632"/>
                  </a:cubicBezTo>
                  <a:cubicBezTo>
                    <a:pt x="8808" y="10267"/>
                    <a:pt x="10706" y="8291"/>
                    <a:pt x="11206" y="7943"/>
                  </a:cubicBezTo>
                  <a:cubicBezTo>
                    <a:pt x="11861" y="7487"/>
                    <a:pt x="12079" y="7253"/>
                    <a:pt x="12477" y="7253"/>
                  </a:cubicBezTo>
                  <a:cubicBezTo>
                    <a:pt x="12636" y="7253"/>
                    <a:pt x="12823" y="7290"/>
                    <a:pt x="13078" y="7365"/>
                  </a:cubicBezTo>
                  <a:cubicBezTo>
                    <a:pt x="14030" y="7645"/>
                    <a:pt x="14651" y="9544"/>
                    <a:pt x="15597" y="9544"/>
                  </a:cubicBezTo>
                  <a:cubicBezTo>
                    <a:pt x="15634" y="9544"/>
                    <a:pt x="15672" y="9541"/>
                    <a:pt x="15710" y="9535"/>
                  </a:cubicBezTo>
                  <a:cubicBezTo>
                    <a:pt x="15713" y="9628"/>
                    <a:pt x="15714" y="9720"/>
                    <a:pt x="15721" y="9814"/>
                  </a:cubicBezTo>
                  <a:cubicBezTo>
                    <a:pt x="15742" y="10069"/>
                    <a:pt x="15784" y="10328"/>
                    <a:pt x="15910" y="10551"/>
                  </a:cubicBezTo>
                  <a:cubicBezTo>
                    <a:pt x="16037" y="10773"/>
                    <a:pt x="16259" y="10954"/>
                    <a:pt x="16515" y="10972"/>
                  </a:cubicBezTo>
                  <a:cubicBezTo>
                    <a:pt x="16530" y="10973"/>
                    <a:pt x="16545" y="10973"/>
                    <a:pt x="16559" y="10973"/>
                  </a:cubicBezTo>
                  <a:cubicBezTo>
                    <a:pt x="16961" y="10973"/>
                    <a:pt x="17266" y="10590"/>
                    <a:pt x="17455" y="10226"/>
                  </a:cubicBezTo>
                  <a:cubicBezTo>
                    <a:pt x="18227" y="8733"/>
                    <a:pt x="18260" y="6883"/>
                    <a:pt x="17553" y="5360"/>
                  </a:cubicBezTo>
                  <a:cubicBezTo>
                    <a:pt x="17245" y="4009"/>
                    <a:pt x="16423" y="2773"/>
                    <a:pt x="15267" y="2004"/>
                  </a:cubicBezTo>
                  <a:cubicBezTo>
                    <a:pt x="14061" y="1201"/>
                    <a:pt x="12760" y="1"/>
                    <a:pt x="1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7" name="Google Shape;1477;p51"/>
            <p:cNvGrpSpPr/>
            <p:nvPr/>
          </p:nvGrpSpPr>
          <p:grpSpPr>
            <a:xfrm>
              <a:off x="5992932" y="4244176"/>
              <a:ext cx="337532" cy="337532"/>
              <a:chOff x="5992932" y="4244176"/>
              <a:chExt cx="337532" cy="337532"/>
            </a:xfrm>
          </p:grpSpPr>
          <p:sp>
            <p:nvSpPr>
              <p:cNvPr id="1478" name="Google Shape;1478;p51"/>
              <p:cNvSpPr/>
              <p:nvPr/>
            </p:nvSpPr>
            <p:spPr>
              <a:xfrm flipH="1">
                <a:off x="5992932" y="4244176"/>
                <a:ext cx="337532" cy="337532"/>
              </a:xfrm>
              <a:custGeom>
                <a:avLst/>
                <a:gdLst/>
                <a:ahLst/>
                <a:cxnLst/>
                <a:rect l="l" t="t" r="r" b="b"/>
                <a:pathLst>
                  <a:path w="17017" h="17017" extrusionOk="0">
                    <a:moveTo>
                      <a:pt x="8509" y="0"/>
                    </a:moveTo>
                    <a:cubicBezTo>
                      <a:pt x="3810" y="0"/>
                      <a:pt x="1" y="3809"/>
                      <a:pt x="1" y="8508"/>
                    </a:cubicBezTo>
                    <a:cubicBezTo>
                      <a:pt x="1" y="13207"/>
                      <a:pt x="3810" y="17016"/>
                      <a:pt x="8509" y="17016"/>
                    </a:cubicBezTo>
                    <a:cubicBezTo>
                      <a:pt x="13208" y="17016"/>
                      <a:pt x="17017" y="13207"/>
                      <a:pt x="17017" y="8508"/>
                    </a:cubicBezTo>
                    <a:cubicBezTo>
                      <a:pt x="17017" y="3809"/>
                      <a:pt x="13208" y="0"/>
                      <a:pt x="8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1"/>
              <p:cNvSpPr/>
              <p:nvPr/>
            </p:nvSpPr>
            <p:spPr>
              <a:xfrm flipH="1">
                <a:off x="6062443" y="4244215"/>
                <a:ext cx="96636" cy="32252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1626" extrusionOk="0">
                    <a:moveTo>
                      <a:pt x="0" y="1"/>
                    </a:moveTo>
                    <a:lnTo>
                      <a:pt x="2592" y="1092"/>
                    </a:lnTo>
                    <a:lnTo>
                      <a:pt x="4871" y="1626"/>
                    </a:lnTo>
                    <a:cubicBezTo>
                      <a:pt x="3500" y="627"/>
                      <a:pt x="1819" y="2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1"/>
              <p:cNvSpPr/>
              <p:nvPr/>
            </p:nvSpPr>
            <p:spPr>
              <a:xfrm flipH="1">
                <a:off x="5992950" y="4334618"/>
                <a:ext cx="24516" cy="11119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606" extrusionOk="0">
                    <a:moveTo>
                      <a:pt x="265" y="1"/>
                    </a:moveTo>
                    <a:lnTo>
                      <a:pt x="1" y="2151"/>
                    </a:lnTo>
                    <a:lnTo>
                      <a:pt x="759" y="5605"/>
                    </a:lnTo>
                    <a:lnTo>
                      <a:pt x="1119" y="5348"/>
                    </a:lnTo>
                    <a:cubicBezTo>
                      <a:pt x="1195" y="4893"/>
                      <a:pt x="1236" y="4425"/>
                      <a:pt x="1236" y="3948"/>
                    </a:cubicBezTo>
                    <a:cubicBezTo>
                      <a:pt x="1236" y="2523"/>
                      <a:pt x="884" y="1181"/>
                      <a:pt x="2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 flipH="1">
                <a:off x="6229644" y="4265437"/>
                <a:ext cx="83446" cy="89019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4488" extrusionOk="0">
                    <a:moveTo>
                      <a:pt x="3498" y="0"/>
                    </a:moveTo>
                    <a:cubicBezTo>
                      <a:pt x="1991" y="840"/>
                      <a:pt x="766" y="2125"/>
                      <a:pt x="1" y="3676"/>
                    </a:cubicBezTo>
                    <a:lnTo>
                      <a:pt x="894" y="4487"/>
                    </a:lnTo>
                    <a:lnTo>
                      <a:pt x="3497" y="2072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1"/>
              <p:cNvSpPr/>
              <p:nvPr/>
            </p:nvSpPr>
            <p:spPr>
              <a:xfrm flipH="1">
                <a:off x="6065873" y="4303756"/>
                <a:ext cx="120894" cy="124227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6263" extrusionOk="0">
                    <a:moveTo>
                      <a:pt x="3651" y="0"/>
                    </a:moveTo>
                    <a:lnTo>
                      <a:pt x="0" y="1152"/>
                    </a:lnTo>
                    <a:lnTo>
                      <a:pt x="168" y="5083"/>
                    </a:lnTo>
                    <a:lnTo>
                      <a:pt x="3988" y="6262"/>
                    </a:lnTo>
                    <a:lnTo>
                      <a:pt x="6094" y="3034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1"/>
              <p:cNvSpPr/>
              <p:nvPr/>
            </p:nvSpPr>
            <p:spPr>
              <a:xfrm flipH="1">
                <a:off x="6038047" y="4493109"/>
                <a:ext cx="111969" cy="84854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4278" extrusionOk="0">
                    <a:moveTo>
                      <a:pt x="5645" y="506"/>
                    </a:moveTo>
                    <a:lnTo>
                      <a:pt x="5644" y="507"/>
                    </a:lnTo>
                    <a:lnTo>
                      <a:pt x="5644" y="507"/>
                    </a:lnTo>
                    <a:lnTo>
                      <a:pt x="5645" y="507"/>
                    </a:lnTo>
                    <a:lnTo>
                      <a:pt x="5645" y="506"/>
                    </a:lnTo>
                    <a:close/>
                    <a:moveTo>
                      <a:pt x="2893" y="0"/>
                    </a:moveTo>
                    <a:lnTo>
                      <a:pt x="1" y="2472"/>
                    </a:lnTo>
                    <a:lnTo>
                      <a:pt x="1193" y="4277"/>
                    </a:lnTo>
                    <a:cubicBezTo>
                      <a:pt x="2460" y="4006"/>
                      <a:pt x="3622" y="3454"/>
                      <a:pt x="4612" y="2689"/>
                    </a:cubicBezTo>
                    <a:lnTo>
                      <a:pt x="5644" y="507"/>
                    </a:lnTo>
                    <a:lnTo>
                      <a:pt x="5644" y="507"/>
                    </a:lnTo>
                    <a:lnTo>
                      <a:pt x="2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 flipH="1">
                <a:off x="6217941" y="4423493"/>
                <a:ext cx="91360" cy="109192"/>
              </a:xfrm>
              <a:custGeom>
                <a:avLst/>
                <a:gdLst/>
                <a:ahLst/>
                <a:cxnLst/>
                <a:rect l="l" t="t" r="r" b="b"/>
                <a:pathLst>
                  <a:path w="4606" h="5505" extrusionOk="0">
                    <a:moveTo>
                      <a:pt x="815" y="1"/>
                    </a:moveTo>
                    <a:lnTo>
                      <a:pt x="1" y="2669"/>
                    </a:lnTo>
                    <a:lnTo>
                      <a:pt x="2303" y="5505"/>
                    </a:lnTo>
                    <a:lnTo>
                      <a:pt x="4606" y="4886"/>
                    </a:lnTo>
                    <a:lnTo>
                      <a:pt x="3708" y="1321"/>
                    </a:lnTo>
                    <a:lnTo>
                      <a:pt x="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1"/>
              <p:cNvSpPr/>
              <p:nvPr/>
            </p:nvSpPr>
            <p:spPr>
              <a:xfrm flipH="1">
                <a:off x="6149020" y="4519052"/>
                <a:ext cx="70692" cy="24437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232" extrusionOk="0">
                    <a:moveTo>
                      <a:pt x="72" y="1"/>
                    </a:moveTo>
                    <a:lnTo>
                      <a:pt x="89" y="68"/>
                    </a:lnTo>
                    <a:lnTo>
                      <a:pt x="0" y="92"/>
                    </a:lnTo>
                    <a:lnTo>
                      <a:pt x="3559" y="1231"/>
                    </a:lnTo>
                    <a:lnTo>
                      <a:pt x="3515" y="1164"/>
                    </a:lnTo>
                    <a:lnTo>
                      <a:pt x="3564" y="1122"/>
                    </a:ln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1"/>
              <p:cNvSpPr/>
              <p:nvPr/>
            </p:nvSpPr>
            <p:spPr>
              <a:xfrm flipH="1">
                <a:off x="6091266" y="4426726"/>
                <a:ext cx="17871" cy="67221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389" extrusionOk="0">
                    <a:moveTo>
                      <a:pt x="113" y="1"/>
                    </a:moveTo>
                    <a:lnTo>
                      <a:pt x="74" y="62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783" y="3389"/>
                    </a:lnTo>
                    <a:lnTo>
                      <a:pt x="832" y="3347"/>
                    </a:lnTo>
                    <a:lnTo>
                      <a:pt x="901" y="3361"/>
                    </a:lnTo>
                    <a:lnTo>
                      <a:pt x="901" y="3361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1"/>
              <p:cNvSpPr/>
              <p:nvPr/>
            </p:nvSpPr>
            <p:spPr>
              <a:xfrm flipH="1">
                <a:off x="6181964" y="4403064"/>
                <a:ext cx="56034" cy="46632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351" extrusionOk="0">
                    <a:moveTo>
                      <a:pt x="2749" y="0"/>
                    </a:moveTo>
                    <a:lnTo>
                      <a:pt x="0" y="2300"/>
                    </a:lnTo>
                    <a:lnTo>
                      <a:pt x="113" y="2351"/>
                    </a:lnTo>
                    <a:lnTo>
                      <a:pt x="2825" y="98"/>
                    </a:lnTo>
                    <a:lnTo>
                      <a:pt x="2751" y="76"/>
                    </a:lnTo>
                    <a:lnTo>
                      <a:pt x="27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1"/>
              <p:cNvSpPr/>
              <p:nvPr/>
            </p:nvSpPr>
            <p:spPr>
              <a:xfrm flipH="1">
                <a:off x="6000466" y="4444120"/>
                <a:ext cx="39095" cy="61489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3100" extrusionOk="0">
                    <a:moveTo>
                      <a:pt x="1854" y="1"/>
                    </a:moveTo>
                    <a:lnTo>
                      <a:pt x="1" y="2962"/>
                    </a:lnTo>
                    <a:lnTo>
                      <a:pt x="76" y="2976"/>
                    </a:lnTo>
                    <a:lnTo>
                      <a:pt x="17" y="3099"/>
                    </a:lnTo>
                    <a:lnTo>
                      <a:pt x="1971" y="14"/>
                    </a:lnTo>
                    <a:lnTo>
                      <a:pt x="1971" y="14"/>
                    </a:lnTo>
                    <a:lnTo>
                      <a:pt x="1873" y="84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1"/>
              <p:cNvSpPr/>
              <p:nvPr/>
            </p:nvSpPr>
            <p:spPr>
              <a:xfrm flipH="1">
                <a:off x="6017145" y="4362405"/>
                <a:ext cx="49984" cy="16205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817" extrusionOk="0">
                    <a:moveTo>
                      <a:pt x="1" y="1"/>
                    </a:moveTo>
                    <a:lnTo>
                      <a:pt x="62" y="77"/>
                    </a:lnTo>
                    <a:lnTo>
                      <a:pt x="27" y="131"/>
                    </a:lnTo>
                    <a:lnTo>
                      <a:pt x="2519" y="816"/>
                    </a:lnTo>
                    <a:lnTo>
                      <a:pt x="2505" y="750"/>
                    </a:lnTo>
                    <a:lnTo>
                      <a:pt x="2512" y="6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1"/>
              <p:cNvSpPr/>
              <p:nvPr/>
            </p:nvSpPr>
            <p:spPr>
              <a:xfrm flipH="1">
                <a:off x="6106460" y="4265378"/>
                <a:ext cx="9223" cy="39531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993" extrusionOk="0">
                    <a:moveTo>
                      <a:pt x="345" y="1"/>
                    </a:moveTo>
                    <a:lnTo>
                      <a:pt x="1" y="1956"/>
                    </a:lnTo>
                    <a:lnTo>
                      <a:pt x="67" y="1935"/>
                    </a:lnTo>
                    <a:lnTo>
                      <a:pt x="113" y="1993"/>
                    </a:lnTo>
                    <a:lnTo>
                      <a:pt x="464" y="40"/>
                    </a:lnTo>
                    <a:lnTo>
                      <a:pt x="404" y="25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1"/>
              <p:cNvSpPr/>
              <p:nvPr/>
            </p:nvSpPr>
            <p:spPr>
              <a:xfrm flipH="1">
                <a:off x="6184999" y="4305482"/>
                <a:ext cx="59684" cy="22473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1133" extrusionOk="0">
                    <a:moveTo>
                      <a:pt x="66" y="0"/>
                    </a:moveTo>
                    <a:lnTo>
                      <a:pt x="48" y="54"/>
                    </a:lnTo>
                    <a:lnTo>
                      <a:pt x="1" y="97"/>
                    </a:lnTo>
                    <a:lnTo>
                      <a:pt x="2923" y="1132"/>
                    </a:lnTo>
                    <a:lnTo>
                      <a:pt x="2920" y="1065"/>
                    </a:lnTo>
                    <a:lnTo>
                      <a:pt x="3009" y="1037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1"/>
              <p:cNvSpPr/>
              <p:nvPr/>
            </p:nvSpPr>
            <p:spPr>
              <a:xfrm flipH="1">
                <a:off x="6292006" y="4353400"/>
                <a:ext cx="4522" cy="7329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695" extrusionOk="0">
                    <a:moveTo>
                      <a:pt x="1" y="1"/>
                    </a:moveTo>
                    <a:lnTo>
                      <a:pt x="122" y="3694"/>
                    </a:lnTo>
                    <a:lnTo>
                      <a:pt x="171" y="3535"/>
                    </a:lnTo>
                    <a:lnTo>
                      <a:pt x="228" y="3560"/>
                    </a:lnTo>
                    <a:lnTo>
                      <a:pt x="115" y="1"/>
                    </a:lnTo>
                    <a:lnTo>
                      <a:pt x="59" y="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1"/>
              <p:cNvSpPr/>
              <p:nvPr/>
            </p:nvSpPr>
            <p:spPr>
              <a:xfrm flipH="1">
                <a:off x="6308210" y="4473375"/>
                <a:ext cx="11108" cy="4403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22" extrusionOk="0">
                    <a:moveTo>
                      <a:pt x="1" y="0"/>
                    </a:moveTo>
                    <a:lnTo>
                      <a:pt x="44" y="111"/>
                    </a:lnTo>
                    <a:lnTo>
                      <a:pt x="560" y="221"/>
                    </a:lnTo>
                    <a:lnTo>
                      <a:pt x="506" y="154"/>
                    </a:lnTo>
                    <a:lnTo>
                      <a:pt x="523" y="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1"/>
              <p:cNvSpPr/>
              <p:nvPr/>
            </p:nvSpPr>
            <p:spPr>
              <a:xfrm flipH="1">
                <a:off x="6257653" y="4530496"/>
                <a:ext cx="7716" cy="2126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072" extrusionOk="0">
                    <a:moveTo>
                      <a:pt x="0" y="1"/>
                    </a:moveTo>
                    <a:lnTo>
                      <a:pt x="263" y="983"/>
                    </a:lnTo>
                    <a:lnTo>
                      <a:pt x="389" y="1071"/>
                    </a:lnTo>
                    <a:lnTo>
                      <a:pt x="142" y="95"/>
                    </a:lnTo>
                    <a:lnTo>
                      <a:pt x="88" y="11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1"/>
              <p:cNvSpPr/>
              <p:nvPr/>
            </p:nvSpPr>
            <p:spPr>
              <a:xfrm flipH="1">
                <a:off x="6169270" y="4244513"/>
                <a:ext cx="63710" cy="22374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128" extrusionOk="0">
                    <a:moveTo>
                      <a:pt x="2979" y="0"/>
                    </a:moveTo>
                    <a:lnTo>
                      <a:pt x="1" y="1055"/>
                    </a:lnTo>
                    <a:lnTo>
                      <a:pt x="168" y="1055"/>
                    </a:lnTo>
                    <a:lnTo>
                      <a:pt x="143" y="1128"/>
                    </a:lnTo>
                    <a:lnTo>
                      <a:pt x="32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6" name="Google Shape;1496;p51"/>
          <p:cNvGrpSpPr/>
          <p:nvPr/>
        </p:nvGrpSpPr>
        <p:grpSpPr>
          <a:xfrm>
            <a:off x="941708" y="2916128"/>
            <a:ext cx="1487487" cy="1608787"/>
            <a:chOff x="3667635" y="2551700"/>
            <a:chExt cx="1808715" cy="1956209"/>
          </a:xfrm>
        </p:grpSpPr>
        <p:sp>
          <p:nvSpPr>
            <p:cNvPr id="1497" name="Google Shape;1497;p51"/>
            <p:cNvSpPr/>
            <p:nvPr/>
          </p:nvSpPr>
          <p:spPr>
            <a:xfrm>
              <a:off x="4023212" y="3075692"/>
              <a:ext cx="97637" cy="97678"/>
            </a:xfrm>
            <a:custGeom>
              <a:avLst/>
              <a:gdLst/>
              <a:ahLst/>
              <a:cxnLst/>
              <a:rect l="l" t="t" r="r" b="b"/>
              <a:pathLst>
                <a:path w="4792" h="4794" extrusionOk="0">
                  <a:moveTo>
                    <a:pt x="2396" y="1"/>
                  </a:moveTo>
                  <a:cubicBezTo>
                    <a:pt x="1072" y="1"/>
                    <a:pt x="0" y="1074"/>
                    <a:pt x="0" y="2398"/>
                  </a:cubicBezTo>
                  <a:cubicBezTo>
                    <a:pt x="0" y="3720"/>
                    <a:pt x="1072" y="4793"/>
                    <a:pt x="2396" y="4793"/>
                  </a:cubicBezTo>
                  <a:cubicBezTo>
                    <a:pt x="3719" y="4793"/>
                    <a:pt x="4792" y="3720"/>
                    <a:pt x="4792" y="2398"/>
                  </a:cubicBezTo>
                  <a:cubicBezTo>
                    <a:pt x="4792" y="1074"/>
                    <a:pt x="371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1"/>
            <p:cNvSpPr/>
            <p:nvPr/>
          </p:nvSpPr>
          <p:spPr>
            <a:xfrm>
              <a:off x="3872358" y="3118194"/>
              <a:ext cx="439835" cy="506421"/>
            </a:xfrm>
            <a:custGeom>
              <a:avLst/>
              <a:gdLst/>
              <a:ahLst/>
              <a:cxnLst/>
              <a:rect l="l" t="t" r="r" b="b"/>
              <a:pathLst>
                <a:path w="21587" h="24855" extrusionOk="0">
                  <a:moveTo>
                    <a:pt x="13431" y="1"/>
                  </a:moveTo>
                  <a:cubicBezTo>
                    <a:pt x="10321" y="1"/>
                    <a:pt x="7910" y="2478"/>
                    <a:pt x="7616" y="4795"/>
                  </a:cubicBezTo>
                  <a:cubicBezTo>
                    <a:pt x="7218" y="7931"/>
                    <a:pt x="8115" y="9475"/>
                    <a:pt x="7218" y="11016"/>
                  </a:cubicBezTo>
                  <a:cubicBezTo>
                    <a:pt x="6322" y="12561"/>
                    <a:pt x="5260" y="14393"/>
                    <a:pt x="5260" y="14393"/>
                  </a:cubicBezTo>
                  <a:cubicBezTo>
                    <a:pt x="5260" y="14393"/>
                    <a:pt x="0" y="17216"/>
                    <a:pt x="0" y="20178"/>
                  </a:cubicBezTo>
                  <a:cubicBezTo>
                    <a:pt x="0" y="21671"/>
                    <a:pt x="448" y="24210"/>
                    <a:pt x="2190" y="24311"/>
                  </a:cubicBezTo>
                  <a:cubicBezTo>
                    <a:pt x="3933" y="24409"/>
                    <a:pt x="7218" y="24854"/>
                    <a:pt x="7218" y="24854"/>
                  </a:cubicBezTo>
                  <a:lnTo>
                    <a:pt x="13989" y="17688"/>
                  </a:lnTo>
                  <a:cubicBezTo>
                    <a:pt x="13989" y="17688"/>
                    <a:pt x="12644" y="16843"/>
                    <a:pt x="12446" y="15846"/>
                  </a:cubicBezTo>
                  <a:cubicBezTo>
                    <a:pt x="12407" y="15645"/>
                    <a:pt x="12400" y="15430"/>
                    <a:pt x="12416" y="15215"/>
                  </a:cubicBezTo>
                  <a:cubicBezTo>
                    <a:pt x="12470" y="14503"/>
                    <a:pt x="12770" y="13791"/>
                    <a:pt x="12863" y="13584"/>
                  </a:cubicBezTo>
                  <a:cubicBezTo>
                    <a:pt x="12881" y="13543"/>
                    <a:pt x="12892" y="13522"/>
                    <a:pt x="12892" y="13522"/>
                  </a:cubicBezTo>
                  <a:cubicBezTo>
                    <a:pt x="12892" y="13522"/>
                    <a:pt x="13393" y="14102"/>
                    <a:pt x="14429" y="14102"/>
                  </a:cubicBezTo>
                  <a:cubicBezTo>
                    <a:pt x="14526" y="14102"/>
                    <a:pt x="14628" y="14097"/>
                    <a:pt x="14735" y="14085"/>
                  </a:cubicBezTo>
                  <a:cubicBezTo>
                    <a:pt x="15980" y="13954"/>
                    <a:pt x="17573" y="11367"/>
                    <a:pt x="18221" y="9873"/>
                  </a:cubicBezTo>
                  <a:cubicBezTo>
                    <a:pt x="18867" y="8379"/>
                    <a:pt x="21587" y="3882"/>
                    <a:pt x="16940" y="1052"/>
                  </a:cubicBezTo>
                  <a:cubicBezTo>
                    <a:pt x="15725" y="312"/>
                    <a:pt x="14534" y="1"/>
                    <a:pt x="13431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4090427" y="3139628"/>
              <a:ext cx="950209" cy="531095"/>
            </a:xfrm>
            <a:custGeom>
              <a:avLst/>
              <a:gdLst/>
              <a:ahLst/>
              <a:cxnLst/>
              <a:rect l="l" t="t" r="r" b="b"/>
              <a:pathLst>
                <a:path w="46636" h="26066" extrusionOk="0">
                  <a:moveTo>
                    <a:pt x="45032" y="0"/>
                  </a:moveTo>
                  <a:cubicBezTo>
                    <a:pt x="44722" y="0"/>
                    <a:pt x="42136" y="1552"/>
                    <a:pt x="41593" y="1862"/>
                  </a:cubicBezTo>
                  <a:cubicBezTo>
                    <a:pt x="41049" y="2173"/>
                    <a:pt x="37765" y="3388"/>
                    <a:pt x="36421" y="3776"/>
                  </a:cubicBezTo>
                  <a:cubicBezTo>
                    <a:pt x="35077" y="4164"/>
                    <a:pt x="33727" y="4832"/>
                    <a:pt x="33727" y="4832"/>
                  </a:cubicBezTo>
                  <a:cubicBezTo>
                    <a:pt x="33123" y="5279"/>
                    <a:pt x="28199" y="7062"/>
                    <a:pt x="26731" y="7494"/>
                  </a:cubicBezTo>
                  <a:cubicBezTo>
                    <a:pt x="25262" y="7926"/>
                    <a:pt x="21375" y="9826"/>
                    <a:pt x="18874" y="10604"/>
                  </a:cubicBezTo>
                  <a:cubicBezTo>
                    <a:pt x="16373" y="11381"/>
                    <a:pt x="13169" y="14059"/>
                    <a:pt x="12391" y="14491"/>
                  </a:cubicBezTo>
                  <a:cubicBezTo>
                    <a:pt x="11615" y="14923"/>
                    <a:pt x="10837" y="14835"/>
                    <a:pt x="7900" y="15267"/>
                  </a:cubicBezTo>
                  <a:cubicBezTo>
                    <a:pt x="4963" y="15700"/>
                    <a:pt x="4159" y="16223"/>
                    <a:pt x="4159" y="16223"/>
                  </a:cubicBezTo>
                  <a:cubicBezTo>
                    <a:pt x="4159" y="16223"/>
                    <a:pt x="1" y="18862"/>
                    <a:pt x="530" y="23802"/>
                  </a:cubicBezTo>
                  <a:cubicBezTo>
                    <a:pt x="725" y="25637"/>
                    <a:pt x="2090" y="26066"/>
                    <a:pt x="3323" y="26066"/>
                  </a:cubicBezTo>
                  <a:cubicBezTo>
                    <a:pt x="4403" y="26066"/>
                    <a:pt x="5381" y="25737"/>
                    <a:pt x="5381" y="25737"/>
                  </a:cubicBezTo>
                  <a:cubicBezTo>
                    <a:pt x="5381" y="25737"/>
                    <a:pt x="7123" y="22937"/>
                    <a:pt x="9036" y="21748"/>
                  </a:cubicBezTo>
                  <a:cubicBezTo>
                    <a:pt x="10950" y="20558"/>
                    <a:pt x="21061" y="14870"/>
                    <a:pt x="21836" y="14119"/>
                  </a:cubicBezTo>
                  <a:cubicBezTo>
                    <a:pt x="22613" y="13370"/>
                    <a:pt x="23750" y="12723"/>
                    <a:pt x="25768" y="11947"/>
                  </a:cubicBezTo>
                  <a:cubicBezTo>
                    <a:pt x="27771" y="11177"/>
                    <a:pt x="35236" y="7241"/>
                    <a:pt x="35715" y="7241"/>
                  </a:cubicBezTo>
                  <a:cubicBezTo>
                    <a:pt x="35718" y="7241"/>
                    <a:pt x="35721" y="7241"/>
                    <a:pt x="35723" y="7241"/>
                  </a:cubicBezTo>
                  <a:cubicBezTo>
                    <a:pt x="35765" y="7247"/>
                    <a:pt x="35810" y="7250"/>
                    <a:pt x="35858" y="7250"/>
                  </a:cubicBezTo>
                  <a:cubicBezTo>
                    <a:pt x="36250" y="7250"/>
                    <a:pt x="36841" y="7058"/>
                    <a:pt x="37740" y="6621"/>
                  </a:cubicBezTo>
                  <a:cubicBezTo>
                    <a:pt x="38748" y="6129"/>
                    <a:pt x="39756" y="5948"/>
                    <a:pt x="40507" y="5741"/>
                  </a:cubicBezTo>
                  <a:cubicBezTo>
                    <a:pt x="40693" y="5690"/>
                    <a:pt x="40953" y="5672"/>
                    <a:pt x="41244" y="5672"/>
                  </a:cubicBezTo>
                  <a:cubicBezTo>
                    <a:pt x="41930" y="5672"/>
                    <a:pt x="42789" y="5771"/>
                    <a:pt x="43260" y="5771"/>
                  </a:cubicBezTo>
                  <a:cubicBezTo>
                    <a:pt x="43397" y="5771"/>
                    <a:pt x="43501" y="5763"/>
                    <a:pt x="43558" y="5741"/>
                  </a:cubicBezTo>
                  <a:cubicBezTo>
                    <a:pt x="43894" y="5612"/>
                    <a:pt x="43945" y="4939"/>
                    <a:pt x="43403" y="4629"/>
                  </a:cubicBezTo>
                  <a:cubicBezTo>
                    <a:pt x="42860" y="4318"/>
                    <a:pt x="40920" y="4164"/>
                    <a:pt x="40920" y="4164"/>
                  </a:cubicBezTo>
                  <a:cubicBezTo>
                    <a:pt x="40920" y="4164"/>
                    <a:pt x="41385" y="3698"/>
                    <a:pt x="42006" y="3440"/>
                  </a:cubicBezTo>
                  <a:cubicBezTo>
                    <a:pt x="42627" y="3181"/>
                    <a:pt x="45627" y="2560"/>
                    <a:pt x="46040" y="2535"/>
                  </a:cubicBezTo>
                  <a:cubicBezTo>
                    <a:pt x="46454" y="2509"/>
                    <a:pt x="46635" y="1940"/>
                    <a:pt x="46325" y="1837"/>
                  </a:cubicBezTo>
                  <a:cubicBezTo>
                    <a:pt x="46273" y="1819"/>
                    <a:pt x="46153" y="1812"/>
                    <a:pt x="45988" y="1812"/>
                  </a:cubicBezTo>
                  <a:cubicBezTo>
                    <a:pt x="45172" y="1812"/>
                    <a:pt x="43273" y="1991"/>
                    <a:pt x="43273" y="1991"/>
                  </a:cubicBezTo>
                  <a:cubicBezTo>
                    <a:pt x="43273" y="1991"/>
                    <a:pt x="43506" y="1888"/>
                    <a:pt x="44360" y="1293"/>
                  </a:cubicBezTo>
                  <a:cubicBezTo>
                    <a:pt x="45212" y="698"/>
                    <a:pt x="45342" y="0"/>
                    <a:pt x="45032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3668002" y="2551700"/>
              <a:ext cx="299125" cy="970930"/>
            </a:xfrm>
            <a:custGeom>
              <a:avLst/>
              <a:gdLst/>
              <a:ahLst/>
              <a:cxnLst/>
              <a:rect l="l" t="t" r="r" b="b"/>
              <a:pathLst>
                <a:path w="14681" h="47653" extrusionOk="0">
                  <a:moveTo>
                    <a:pt x="2020" y="0"/>
                  </a:moveTo>
                  <a:cubicBezTo>
                    <a:pt x="1642" y="0"/>
                    <a:pt x="1704" y="511"/>
                    <a:pt x="1949" y="878"/>
                  </a:cubicBezTo>
                  <a:cubicBezTo>
                    <a:pt x="2223" y="1289"/>
                    <a:pt x="3546" y="3845"/>
                    <a:pt x="3546" y="4348"/>
                  </a:cubicBezTo>
                  <a:cubicBezTo>
                    <a:pt x="3546" y="4850"/>
                    <a:pt x="3045" y="5809"/>
                    <a:pt x="3045" y="5809"/>
                  </a:cubicBezTo>
                  <a:cubicBezTo>
                    <a:pt x="3045" y="5809"/>
                    <a:pt x="1263" y="3937"/>
                    <a:pt x="671" y="3845"/>
                  </a:cubicBezTo>
                  <a:cubicBezTo>
                    <a:pt x="632" y="3839"/>
                    <a:pt x="596" y="3836"/>
                    <a:pt x="561" y="3836"/>
                  </a:cubicBezTo>
                  <a:cubicBezTo>
                    <a:pt x="67" y="3836"/>
                    <a:pt x="0" y="4411"/>
                    <a:pt x="215" y="4667"/>
                  </a:cubicBezTo>
                  <a:cubicBezTo>
                    <a:pt x="443" y="4941"/>
                    <a:pt x="2040" y="6904"/>
                    <a:pt x="2177" y="7315"/>
                  </a:cubicBezTo>
                  <a:cubicBezTo>
                    <a:pt x="2315" y="7726"/>
                    <a:pt x="2496" y="9050"/>
                    <a:pt x="2907" y="9506"/>
                  </a:cubicBezTo>
                  <a:cubicBezTo>
                    <a:pt x="3318" y="9962"/>
                    <a:pt x="4368" y="11651"/>
                    <a:pt x="4368" y="12108"/>
                  </a:cubicBezTo>
                  <a:cubicBezTo>
                    <a:pt x="4368" y="12565"/>
                    <a:pt x="5556" y="20553"/>
                    <a:pt x="6104" y="22152"/>
                  </a:cubicBezTo>
                  <a:cubicBezTo>
                    <a:pt x="6651" y="23750"/>
                    <a:pt x="7199" y="26123"/>
                    <a:pt x="7154" y="27128"/>
                  </a:cubicBezTo>
                  <a:cubicBezTo>
                    <a:pt x="7107" y="28131"/>
                    <a:pt x="7124" y="31008"/>
                    <a:pt x="7389" y="32971"/>
                  </a:cubicBezTo>
                  <a:cubicBezTo>
                    <a:pt x="7656" y="34934"/>
                    <a:pt x="8751" y="39545"/>
                    <a:pt x="8843" y="40184"/>
                  </a:cubicBezTo>
                  <a:cubicBezTo>
                    <a:pt x="8934" y="40824"/>
                    <a:pt x="8163" y="47652"/>
                    <a:pt x="8163" y="47652"/>
                  </a:cubicBezTo>
                  <a:lnTo>
                    <a:pt x="14680" y="41326"/>
                  </a:lnTo>
                  <a:cubicBezTo>
                    <a:pt x="14680" y="41326"/>
                    <a:pt x="13715" y="37020"/>
                    <a:pt x="12643" y="34387"/>
                  </a:cubicBezTo>
                  <a:cubicBezTo>
                    <a:pt x="11570" y="31754"/>
                    <a:pt x="10888" y="28341"/>
                    <a:pt x="10693" y="25513"/>
                  </a:cubicBezTo>
                  <a:cubicBezTo>
                    <a:pt x="10498" y="22685"/>
                    <a:pt x="9327" y="18101"/>
                    <a:pt x="8254" y="15761"/>
                  </a:cubicBezTo>
                  <a:cubicBezTo>
                    <a:pt x="7182" y="13420"/>
                    <a:pt x="6402" y="9325"/>
                    <a:pt x="5914" y="8544"/>
                  </a:cubicBezTo>
                  <a:cubicBezTo>
                    <a:pt x="5914" y="8544"/>
                    <a:pt x="5418" y="5945"/>
                    <a:pt x="5281" y="4850"/>
                  </a:cubicBezTo>
                  <a:cubicBezTo>
                    <a:pt x="5145" y="3754"/>
                    <a:pt x="4962" y="512"/>
                    <a:pt x="4824" y="148"/>
                  </a:cubicBezTo>
                  <a:cubicBezTo>
                    <a:pt x="4793" y="63"/>
                    <a:pt x="4731" y="25"/>
                    <a:pt x="4655" y="25"/>
                  </a:cubicBezTo>
                  <a:cubicBezTo>
                    <a:pt x="4408" y="25"/>
                    <a:pt x="4013" y="434"/>
                    <a:pt x="4049" y="923"/>
                  </a:cubicBezTo>
                  <a:cubicBezTo>
                    <a:pt x="4095" y="1562"/>
                    <a:pt x="4047" y="3023"/>
                    <a:pt x="4047" y="3023"/>
                  </a:cubicBezTo>
                  <a:cubicBezTo>
                    <a:pt x="4047" y="3023"/>
                    <a:pt x="2724" y="175"/>
                    <a:pt x="2177" y="24"/>
                  </a:cubicBezTo>
                  <a:cubicBezTo>
                    <a:pt x="2118" y="8"/>
                    <a:pt x="2066" y="0"/>
                    <a:pt x="2020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3667635" y="4092015"/>
              <a:ext cx="757583" cy="415894"/>
            </a:xfrm>
            <a:custGeom>
              <a:avLst/>
              <a:gdLst/>
              <a:ahLst/>
              <a:cxnLst/>
              <a:rect l="l" t="t" r="r" b="b"/>
              <a:pathLst>
                <a:path w="37182" h="20412" extrusionOk="0">
                  <a:moveTo>
                    <a:pt x="15162" y="0"/>
                  </a:moveTo>
                  <a:cubicBezTo>
                    <a:pt x="15162" y="0"/>
                    <a:pt x="14505" y="366"/>
                    <a:pt x="12465" y="2042"/>
                  </a:cubicBezTo>
                  <a:cubicBezTo>
                    <a:pt x="10424" y="3718"/>
                    <a:pt x="1021" y="14213"/>
                    <a:pt x="511" y="16546"/>
                  </a:cubicBezTo>
                  <a:cubicBezTo>
                    <a:pt x="1" y="18878"/>
                    <a:pt x="2626" y="20337"/>
                    <a:pt x="4301" y="20409"/>
                  </a:cubicBezTo>
                  <a:lnTo>
                    <a:pt x="4303" y="20409"/>
                  </a:lnTo>
                  <a:cubicBezTo>
                    <a:pt x="4340" y="20411"/>
                    <a:pt x="4378" y="20411"/>
                    <a:pt x="4418" y="20411"/>
                  </a:cubicBezTo>
                  <a:cubicBezTo>
                    <a:pt x="6147" y="20411"/>
                    <a:pt x="9843" y="18854"/>
                    <a:pt x="13121" y="17785"/>
                  </a:cubicBezTo>
                  <a:cubicBezTo>
                    <a:pt x="16473" y="16692"/>
                    <a:pt x="20992" y="15017"/>
                    <a:pt x="23252" y="14359"/>
                  </a:cubicBezTo>
                  <a:cubicBezTo>
                    <a:pt x="25511" y="13704"/>
                    <a:pt x="26314" y="13777"/>
                    <a:pt x="30031" y="12684"/>
                  </a:cubicBezTo>
                  <a:cubicBezTo>
                    <a:pt x="31122" y="12362"/>
                    <a:pt x="32084" y="11820"/>
                    <a:pt x="32909" y="11209"/>
                  </a:cubicBezTo>
                  <a:cubicBezTo>
                    <a:pt x="34895" y="9743"/>
                    <a:pt x="36107" y="7881"/>
                    <a:pt x="36518" y="7727"/>
                  </a:cubicBezTo>
                  <a:cubicBezTo>
                    <a:pt x="36784" y="7626"/>
                    <a:pt x="36958" y="7391"/>
                    <a:pt x="37055" y="7113"/>
                  </a:cubicBezTo>
                  <a:cubicBezTo>
                    <a:pt x="37173" y="6786"/>
                    <a:pt x="37182" y="6401"/>
                    <a:pt x="37101" y="6124"/>
                  </a:cubicBezTo>
                  <a:cubicBezTo>
                    <a:pt x="37038" y="5901"/>
                    <a:pt x="36766" y="5859"/>
                    <a:pt x="36451" y="5859"/>
                  </a:cubicBezTo>
                  <a:cubicBezTo>
                    <a:pt x="36254" y="5859"/>
                    <a:pt x="36040" y="5875"/>
                    <a:pt x="35848" y="5875"/>
                  </a:cubicBezTo>
                  <a:cubicBezTo>
                    <a:pt x="35640" y="5875"/>
                    <a:pt x="35458" y="5856"/>
                    <a:pt x="35351" y="5775"/>
                  </a:cubicBezTo>
                  <a:cubicBezTo>
                    <a:pt x="35290" y="5729"/>
                    <a:pt x="35230" y="5708"/>
                    <a:pt x="35171" y="5708"/>
                  </a:cubicBezTo>
                  <a:cubicBezTo>
                    <a:pt x="34880" y="5708"/>
                    <a:pt x="34597" y="6210"/>
                    <a:pt x="34112" y="6634"/>
                  </a:cubicBezTo>
                  <a:cubicBezTo>
                    <a:pt x="33529" y="7144"/>
                    <a:pt x="31123" y="7654"/>
                    <a:pt x="29957" y="7727"/>
                  </a:cubicBezTo>
                  <a:cubicBezTo>
                    <a:pt x="29916" y="7729"/>
                    <a:pt x="29875" y="7731"/>
                    <a:pt x="29833" y="7731"/>
                  </a:cubicBezTo>
                  <a:cubicBezTo>
                    <a:pt x="28759" y="7731"/>
                    <a:pt x="27332" y="6910"/>
                    <a:pt x="25608" y="6910"/>
                  </a:cubicBezTo>
                  <a:cubicBezTo>
                    <a:pt x="25480" y="6910"/>
                    <a:pt x="25351" y="6915"/>
                    <a:pt x="25221" y="6925"/>
                  </a:cubicBezTo>
                  <a:cubicBezTo>
                    <a:pt x="25084" y="6934"/>
                    <a:pt x="24965" y="6955"/>
                    <a:pt x="24857" y="6983"/>
                  </a:cubicBezTo>
                  <a:cubicBezTo>
                    <a:pt x="24808" y="6997"/>
                    <a:pt x="24763" y="7010"/>
                    <a:pt x="24718" y="7028"/>
                  </a:cubicBezTo>
                  <a:cubicBezTo>
                    <a:pt x="24649" y="7053"/>
                    <a:pt x="24588" y="7083"/>
                    <a:pt x="24529" y="7117"/>
                  </a:cubicBezTo>
                  <a:cubicBezTo>
                    <a:pt x="23880" y="7486"/>
                    <a:pt x="23882" y="8301"/>
                    <a:pt x="23850" y="8869"/>
                  </a:cubicBezTo>
                  <a:cubicBezTo>
                    <a:pt x="23832" y="9205"/>
                    <a:pt x="23800" y="9453"/>
                    <a:pt x="23616" y="9476"/>
                  </a:cubicBezTo>
                  <a:cubicBezTo>
                    <a:pt x="23422" y="9500"/>
                    <a:pt x="22896" y="9508"/>
                    <a:pt x="22280" y="9508"/>
                  </a:cubicBezTo>
                  <a:cubicBezTo>
                    <a:pt x="21049" y="9508"/>
                    <a:pt x="19462" y="9476"/>
                    <a:pt x="19462" y="9476"/>
                  </a:cubicBezTo>
                  <a:cubicBezTo>
                    <a:pt x="21647" y="8675"/>
                    <a:pt x="26750" y="2260"/>
                    <a:pt x="26988" y="2042"/>
                  </a:cubicBezTo>
                  <a:lnTo>
                    <a:pt x="26988" y="2042"/>
                  </a:lnTo>
                  <a:cubicBezTo>
                    <a:pt x="26988" y="2043"/>
                    <a:pt x="23211" y="3353"/>
                    <a:pt x="19715" y="3353"/>
                  </a:cubicBezTo>
                  <a:cubicBezTo>
                    <a:pt x="19259" y="3353"/>
                    <a:pt x="18807" y="3331"/>
                    <a:pt x="18369" y="3280"/>
                  </a:cubicBezTo>
                  <a:cubicBezTo>
                    <a:pt x="14580" y="2843"/>
                    <a:pt x="15162" y="0"/>
                    <a:pt x="15162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4153568" y="4208292"/>
              <a:ext cx="271639" cy="132152"/>
            </a:xfrm>
            <a:custGeom>
              <a:avLst/>
              <a:gdLst/>
              <a:ahLst/>
              <a:cxnLst/>
              <a:rect l="l" t="t" r="r" b="b"/>
              <a:pathLst>
                <a:path w="13332" h="6486" extrusionOk="0">
                  <a:moveTo>
                    <a:pt x="11321" y="1"/>
                  </a:moveTo>
                  <a:cubicBezTo>
                    <a:pt x="11030" y="1"/>
                    <a:pt x="10748" y="503"/>
                    <a:pt x="10262" y="927"/>
                  </a:cubicBezTo>
                  <a:cubicBezTo>
                    <a:pt x="9679" y="1437"/>
                    <a:pt x="7274" y="1947"/>
                    <a:pt x="6108" y="2020"/>
                  </a:cubicBezTo>
                  <a:cubicBezTo>
                    <a:pt x="6067" y="2022"/>
                    <a:pt x="6026" y="2024"/>
                    <a:pt x="5984" y="2024"/>
                  </a:cubicBezTo>
                  <a:cubicBezTo>
                    <a:pt x="4910" y="2024"/>
                    <a:pt x="3482" y="1203"/>
                    <a:pt x="1758" y="1203"/>
                  </a:cubicBezTo>
                  <a:cubicBezTo>
                    <a:pt x="1630" y="1203"/>
                    <a:pt x="1501" y="1208"/>
                    <a:pt x="1371" y="1218"/>
                  </a:cubicBezTo>
                  <a:cubicBezTo>
                    <a:pt x="1236" y="1227"/>
                    <a:pt x="1115" y="1248"/>
                    <a:pt x="1007" y="1276"/>
                  </a:cubicBezTo>
                  <a:lnTo>
                    <a:pt x="679" y="1410"/>
                  </a:lnTo>
                  <a:cubicBezTo>
                    <a:pt x="30" y="1779"/>
                    <a:pt x="34" y="2594"/>
                    <a:pt x="0" y="3162"/>
                  </a:cubicBezTo>
                  <a:cubicBezTo>
                    <a:pt x="59" y="3267"/>
                    <a:pt x="130" y="3369"/>
                    <a:pt x="207" y="3460"/>
                  </a:cubicBezTo>
                  <a:cubicBezTo>
                    <a:pt x="613" y="3935"/>
                    <a:pt x="1196" y="4218"/>
                    <a:pt x="1777" y="4450"/>
                  </a:cubicBezTo>
                  <a:cubicBezTo>
                    <a:pt x="3713" y="5222"/>
                    <a:pt x="5292" y="6485"/>
                    <a:pt x="7363" y="6485"/>
                  </a:cubicBezTo>
                  <a:cubicBezTo>
                    <a:pt x="7391" y="6485"/>
                    <a:pt x="7418" y="6485"/>
                    <a:pt x="7446" y="6485"/>
                  </a:cubicBezTo>
                  <a:cubicBezTo>
                    <a:pt x="7809" y="6479"/>
                    <a:pt x="8699" y="5538"/>
                    <a:pt x="9059" y="5502"/>
                  </a:cubicBezTo>
                  <a:cubicBezTo>
                    <a:pt x="11045" y="4036"/>
                    <a:pt x="12257" y="2174"/>
                    <a:pt x="12668" y="2020"/>
                  </a:cubicBezTo>
                  <a:cubicBezTo>
                    <a:pt x="12934" y="1919"/>
                    <a:pt x="13108" y="1684"/>
                    <a:pt x="13205" y="1406"/>
                  </a:cubicBezTo>
                  <a:cubicBezTo>
                    <a:pt x="13324" y="1079"/>
                    <a:pt x="13332" y="694"/>
                    <a:pt x="13252" y="417"/>
                  </a:cubicBezTo>
                  <a:cubicBezTo>
                    <a:pt x="13188" y="194"/>
                    <a:pt x="12917" y="152"/>
                    <a:pt x="12601" y="152"/>
                  </a:cubicBezTo>
                  <a:cubicBezTo>
                    <a:pt x="12405" y="152"/>
                    <a:pt x="12191" y="168"/>
                    <a:pt x="11999" y="168"/>
                  </a:cubicBezTo>
                  <a:cubicBezTo>
                    <a:pt x="11791" y="168"/>
                    <a:pt x="11608" y="149"/>
                    <a:pt x="11501" y="68"/>
                  </a:cubicBezTo>
                  <a:cubicBezTo>
                    <a:pt x="11440" y="22"/>
                    <a:pt x="11380" y="1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1"/>
            <p:cNvSpPr/>
            <p:nvPr/>
          </p:nvSpPr>
          <p:spPr>
            <a:xfrm>
              <a:off x="4216729" y="3624562"/>
              <a:ext cx="1259379" cy="494848"/>
            </a:xfrm>
            <a:custGeom>
              <a:avLst/>
              <a:gdLst/>
              <a:ahLst/>
              <a:cxnLst/>
              <a:rect l="l" t="t" r="r" b="b"/>
              <a:pathLst>
                <a:path w="61810" h="24287" extrusionOk="0">
                  <a:moveTo>
                    <a:pt x="57786" y="1"/>
                  </a:moveTo>
                  <a:cubicBezTo>
                    <a:pt x="57532" y="1"/>
                    <a:pt x="57238" y="24"/>
                    <a:pt x="56921" y="72"/>
                  </a:cubicBezTo>
                  <a:cubicBezTo>
                    <a:pt x="56216" y="180"/>
                    <a:pt x="53839" y="1281"/>
                    <a:pt x="52161" y="2026"/>
                  </a:cubicBezTo>
                  <a:cubicBezTo>
                    <a:pt x="51367" y="2380"/>
                    <a:pt x="50730" y="2653"/>
                    <a:pt x="50500" y="2703"/>
                  </a:cubicBezTo>
                  <a:cubicBezTo>
                    <a:pt x="49782" y="2863"/>
                    <a:pt x="48164" y="3595"/>
                    <a:pt x="48164" y="3595"/>
                  </a:cubicBezTo>
                  <a:cubicBezTo>
                    <a:pt x="46506" y="4210"/>
                    <a:pt x="38292" y="3595"/>
                    <a:pt x="31835" y="4826"/>
                  </a:cubicBezTo>
                  <a:cubicBezTo>
                    <a:pt x="25377" y="6055"/>
                    <a:pt x="23841" y="8669"/>
                    <a:pt x="20613" y="9899"/>
                  </a:cubicBezTo>
                  <a:cubicBezTo>
                    <a:pt x="17384" y="11128"/>
                    <a:pt x="3085" y="11591"/>
                    <a:pt x="3085" y="11591"/>
                  </a:cubicBezTo>
                  <a:cubicBezTo>
                    <a:pt x="3085" y="11591"/>
                    <a:pt x="755" y="14408"/>
                    <a:pt x="306" y="18541"/>
                  </a:cubicBezTo>
                  <a:cubicBezTo>
                    <a:pt x="31" y="21074"/>
                    <a:pt x="0" y="22614"/>
                    <a:pt x="74" y="23451"/>
                  </a:cubicBezTo>
                  <a:lnTo>
                    <a:pt x="74" y="23452"/>
                  </a:lnTo>
                  <a:cubicBezTo>
                    <a:pt x="120" y="23981"/>
                    <a:pt x="209" y="24229"/>
                    <a:pt x="306" y="24267"/>
                  </a:cubicBezTo>
                  <a:cubicBezTo>
                    <a:pt x="339" y="24280"/>
                    <a:pt x="395" y="24287"/>
                    <a:pt x="476" y="24287"/>
                  </a:cubicBezTo>
                  <a:cubicBezTo>
                    <a:pt x="997" y="24287"/>
                    <a:pt x="2524" y="23996"/>
                    <a:pt x="5283" y="23220"/>
                  </a:cubicBezTo>
                  <a:cubicBezTo>
                    <a:pt x="8470" y="22325"/>
                    <a:pt x="15391" y="19039"/>
                    <a:pt x="18078" y="18492"/>
                  </a:cubicBezTo>
                  <a:cubicBezTo>
                    <a:pt x="20766" y="17943"/>
                    <a:pt x="26889" y="14808"/>
                    <a:pt x="27586" y="14309"/>
                  </a:cubicBezTo>
                  <a:cubicBezTo>
                    <a:pt x="28283" y="13812"/>
                    <a:pt x="29428" y="13215"/>
                    <a:pt x="31470" y="12717"/>
                  </a:cubicBezTo>
                  <a:cubicBezTo>
                    <a:pt x="33512" y="12219"/>
                    <a:pt x="36797" y="10476"/>
                    <a:pt x="38390" y="9829"/>
                  </a:cubicBezTo>
                  <a:cubicBezTo>
                    <a:pt x="39524" y="9369"/>
                    <a:pt x="43103" y="8353"/>
                    <a:pt x="45323" y="7788"/>
                  </a:cubicBezTo>
                  <a:cubicBezTo>
                    <a:pt x="46224" y="7560"/>
                    <a:pt x="46901" y="7404"/>
                    <a:pt x="47101" y="7389"/>
                  </a:cubicBezTo>
                  <a:cubicBezTo>
                    <a:pt x="47156" y="7385"/>
                    <a:pt x="47213" y="7383"/>
                    <a:pt x="47271" y="7383"/>
                  </a:cubicBezTo>
                  <a:cubicBezTo>
                    <a:pt x="47482" y="7383"/>
                    <a:pt x="47711" y="7407"/>
                    <a:pt x="47954" y="7435"/>
                  </a:cubicBezTo>
                  <a:cubicBezTo>
                    <a:pt x="48318" y="7478"/>
                    <a:pt x="48711" y="7531"/>
                    <a:pt x="49114" y="7531"/>
                  </a:cubicBezTo>
                  <a:cubicBezTo>
                    <a:pt x="49305" y="7531"/>
                    <a:pt x="49498" y="7519"/>
                    <a:pt x="49691" y="7489"/>
                  </a:cubicBezTo>
                  <a:cubicBezTo>
                    <a:pt x="50636" y="7340"/>
                    <a:pt x="53027" y="6991"/>
                    <a:pt x="53972" y="6602"/>
                  </a:cubicBezTo>
                  <a:cubicBezTo>
                    <a:pt x="54918" y="6213"/>
                    <a:pt x="59250" y="5779"/>
                    <a:pt x="59250" y="5779"/>
                  </a:cubicBezTo>
                  <a:cubicBezTo>
                    <a:pt x="59899" y="5639"/>
                    <a:pt x="60489" y="5271"/>
                    <a:pt x="60926" y="4772"/>
                  </a:cubicBezTo>
                  <a:cubicBezTo>
                    <a:pt x="61360" y="4271"/>
                    <a:pt x="61641" y="3646"/>
                    <a:pt x="61758" y="2993"/>
                  </a:cubicBezTo>
                  <a:cubicBezTo>
                    <a:pt x="61791" y="2807"/>
                    <a:pt x="61809" y="2614"/>
                    <a:pt x="61760" y="2432"/>
                  </a:cubicBezTo>
                  <a:cubicBezTo>
                    <a:pt x="61710" y="2251"/>
                    <a:pt x="61579" y="2082"/>
                    <a:pt x="61393" y="2036"/>
                  </a:cubicBezTo>
                  <a:cubicBezTo>
                    <a:pt x="61367" y="2030"/>
                    <a:pt x="61340" y="2027"/>
                    <a:pt x="61312" y="2027"/>
                  </a:cubicBezTo>
                  <a:cubicBezTo>
                    <a:pt x="61153" y="2027"/>
                    <a:pt x="60991" y="2131"/>
                    <a:pt x="60965" y="2289"/>
                  </a:cubicBezTo>
                  <a:lnTo>
                    <a:pt x="60965" y="2289"/>
                  </a:lnTo>
                  <a:cubicBezTo>
                    <a:pt x="60988" y="2129"/>
                    <a:pt x="60916" y="1958"/>
                    <a:pt x="60786" y="1864"/>
                  </a:cubicBezTo>
                  <a:cubicBezTo>
                    <a:pt x="60711" y="1810"/>
                    <a:pt x="60618" y="1782"/>
                    <a:pt x="60525" y="1782"/>
                  </a:cubicBezTo>
                  <a:cubicBezTo>
                    <a:pt x="60455" y="1782"/>
                    <a:pt x="60385" y="1798"/>
                    <a:pt x="60323" y="1830"/>
                  </a:cubicBezTo>
                  <a:cubicBezTo>
                    <a:pt x="60419" y="1602"/>
                    <a:pt x="60354" y="1315"/>
                    <a:pt x="60170" y="1151"/>
                  </a:cubicBezTo>
                  <a:cubicBezTo>
                    <a:pt x="60061" y="1052"/>
                    <a:pt x="59913" y="1000"/>
                    <a:pt x="59765" y="1000"/>
                  </a:cubicBezTo>
                  <a:cubicBezTo>
                    <a:pt x="59664" y="1000"/>
                    <a:pt x="59564" y="1024"/>
                    <a:pt x="59476" y="1073"/>
                  </a:cubicBezTo>
                  <a:cubicBezTo>
                    <a:pt x="59513" y="876"/>
                    <a:pt x="59449" y="664"/>
                    <a:pt x="59309" y="520"/>
                  </a:cubicBezTo>
                  <a:cubicBezTo>
                    <a:pt x="59187" y="392"/>
                    <a:pt x="58941" y="306"/>
                    <a:pt x="58749" y="306"/>
                  </a:cubicBezTo>
                  <a:cubicBezTo>
                    <a:pt x="58723" y="306"/>
                    <a:pt x="58698" y="307"/>
                    <a:pt x="58675" y="310"/>
                  </a:cubicBezTo>
                  <a:cubicBezTo>
                    <a:pt x="58731" y="118"/>
                    <a:pt x="58363" y="1"/>
                    <a:pt x="57786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4168217" y="4208292"/>
              <a:ext cx="256990" cy="81948"/>
            </a:xfrm>
            <a:custGeom>
              <a:avLst/>
              <a:gdLst/>
              <a:ahLst/>
              <a:cxnLst/>
              <a:rect l="l" t="t" r="r" b="b"/>
              <a:pathLst>
                <a:path w="12613" h="4022" extrusionOk="0">
                  <a:moveTo>
                    <a:pt x="10602" y="1"/>
                  </a:moveTo>
                  <a:cubicBezTo>
                    <a:pt x="10311" y="1"/>
                    <a:pt x="10029" y="503"/>
                    <a:pt x="9543" y="927"/>
                  </a:cubicBezTo>
                  <a:cubicBezTo>
                    <a:pt x="8960" y="1437"/>
                    <a:pt x="6555" y="1947"/>
                    <a:pt x="5389" y="2020"/>
                  </a:cubicBezTo>
                  <a:cubicBezTo>
                    <a:pt x="5348" y="2022"/>
                    <a:pt x="5307" y="2024"/>
                    <a:pt x="5265" y="2024"/>
                  </a:cubicBezTo>
                  <a:cubicBezTo>
                    <a:pt x="4191" y="2024"/>
                    <a:pt x="2765" y="1203"/>
                    <a:pt x="1041" y="1203"/>
                  </a:cubicBezTo>
                  <a:cubicBezTo>
                    <a:pt x="913" y="1203"/>
                    <a:pt x="783" y="1208"/>
                    <a:pt x="652" y="1218"/>
                  </a:cubicBezTo>
                  <a:cubicBezTo>
                    <a:pt x="457" y="1232"/>
                    <a:pt x="291" y="1269"/>
                    <a:pt x="149" y="1321"/>
                  </a:cubicBezTo>
                  <a:cubicBezTo>
                    <a:pt x="0" y="1642"/>
                    <a:pt x="6" y="2070"/>
                    <a:pt x="194" y="2383"/>
                  </a:cubicBezTo>
                  <a:cubicBezTo>
                    <a:pt x="518" y="2924"/>
                    <a:pt x="1152" y="3183"/>
                    <a:pt x="1753" y="3370"/>
                  </a:cubicBezTo>
                  <a:cubicBezTo>
                    <a:pt x="3061" y="3780"/>
                    <a:pt x="4431" y="4021"/>
                    <a:pt x="5798" y="4021"/>
                  </a:cubicBezTo>
                  <a:cubicBezTo>
                    <a:pt x="6254" y="4021"/>
                    <a:pt x="6709" y="3995"/>
                    <a:pt x="7163" y="3938"/>
                  </a:cubicBezTo>
                  <a:cubicBezTo>
                    <a:pt x="8976" y="3713"/>
                    <a:pt x="10747" y="2999"/>
                    <a:pt x="12115" y="1785"/>
                  </a:cubicBezTo>
                  <a:cubicBezTo>
                    <a:pt x="12243" y="1671"/>
                    <a:pt x="12371" y="1544"/>
                    <a:pt x="12486" y="1406"/>
                  </a:cubicBezTo>
                  <a:cubicBezTo>
                    <a:pt x="12605" y="1078"/>
                    <a:pt x="12613" y="693"/>
                    <a:pt x="12533" y="417"/>
                  </a:cubicBezTo>
                  <a:cubicBezTo>
                    <a:pt x="12469" y="194"/>
                    <a:pt x="12199" y="151"/>
                    <a:pt x="11883" y="151"/>
                  </a:cubicBezTo>
                  <a:cubicBezTo>
                    <a:pt x="11686" y="151"/>
                    <a:pt x="11471" y="168"/>
                    <a:pt x="11278" y="168"/>
                  </a:cubicBezTo>
                  <a:cubicBezTo>
                    <a:pt x="11071" y="168"/>
                    <a:pt x="10889" y="149"/>
                    <a:pt x="10782" y="68"/>
                  </a:cubicBezTo>
                  <a:cubicBezTo>
                    <a:pt x="10721" y="22"/>
                    <a:pt x="10661" y="1"/>
                    <a:pt x="10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5193769" y="3624073"/>
              <a:ext cx="282581" cy="153954"/>
            </a:xfrm>
            <a:custGeom>
              <a:avLst/>
              <a:gdLst/>
              <a:ahLst/>
              <a:cxnLst/>
              <a:rect l="l" t="t" r="r" b="b"/>
              <a:pathLst>
                <a:path w="13869" h="7556" extrusionOk="0">
                  <a:moveTo>
                    <a:pt x="10175" y="1"/>
                  </a:moveTo>
                  <a:cubicBezTo>
                    <a:pt x="9849" y="1"/>
                    <a:pt x="9460" y="21"/>
                    <a:pt x="8967" y="98"/>
                  </a:cubicBezTo>
                  <a:cubicBezTo>
                    <a:pt x="8263" y="204"/>
                    <a:pt x="5885" y="1305"/>
                    <a:pt x="4207" y="2052"/>
                  </a:cubicBezTo>
                  <a:cubicBezTo>
                    <a:pt x="4397" y="2031"/>
                    <a:pt x="4588" y="2018"/>
                    <a:pt x="4779" y="2018"/>
                  </a:cubicBezTo>
                  <a:cubicBezTo>
                    <a:pt x="5077" y="2018"/>
                    <a:pt x="5373" y="2050"/>
                    <a:pt x="5660" y="2131"/>
                  </a:cubicBezTo>
                  <a:cubicBezTo>
                    <a:pt x="6335" y="2323"/>
                    <a:pt x="6954" y="2859"/>
                    <a:pt x="7038" y="3554"/>
                  </a:cubicBezTo>
                  <a:cubicBezTo>
                    <a:pt x="7136" y="4377"/>
                    <a:pt x="6488" y="5094"/>
                    <a:pt x="5818" y="5583"/>
                  </a:cubicBezTo>
                  <a:cubicBezTo>
                    <a:pt x="4431" y="6600"/>
                    <a:pt x="2730" y="7184"/>
                    <a:pt x="1011" y="7239"/>
                  </a:cubicBezTo>
                  <a:cubicBezTo>
                    <a:pt x="700" y="7250"/>
                    <a:pt x="373" y="7248"/>
                    <a:pt x="98" y="7395"/>
                  </a:cubicBezTo>
                  <a:cubicBezTo>
                    <a:pt x="65" y="7413"/>
                    <a:pt x="31" y="7434"/>
                    <a:pt x="0" y="7459"/>
                  </a:cubicBezTo>
                  <a:cubicBezTo>
                    <a:pt x="364" y="7502"/>
                    <a:pt x="757" y="7555"/>
                    <a:pt x="1160" y="7555"/>
                  </a:cubicBezTo>
                  <a:cubicBezTo>
                    <a:pt x="1351" y="7555"/>
                    <a:pt x="1544" y="7543"/>
                    <a:pt x="1737" y="7513"/>
                  </a:cubicBezTo>
                  <a:cubicBezTo>
                    <a:pt x="2683" y="7364"/>
                    <a:pt x="5073" y="7016"/>
                    <a:pt x="6018" y="6626"/>
                  </a:cubicBezTo>
                  <a:cubicBezTo>
                    <a:pt x="6964" y="6237"/>
                    <a:pt x="11298" y="5803"/>
                    <a:pt x="11298" y="5803"/>
                  </a:cubicBezTo>
                  <a:cubicBezTo>
                    <a:pt x="11945" y="5663"/>
                    <a:pt x="12535" y="5295"/>
                    <a:pt x="12972" y="4796"/>
                  </a:cubicBezTo>
                  <a:cubicBezTo>
                    <a:pt x="13406" y="4295"/>
                    <a:pt x="13687" y="3670"/>
                    <a:pt x="13804" y="3017"/>
                  </a:cubicBezTo>
                  <a:cubicBezTo>
                    <a:pt x="13838" y="2831"/>
                    <a:pt x="13869" y="2633"/>
                    <a:pt x="13807" y="2456"/>
                  </a:cubicBezTo>
                  <a:cubicBezTo>
                    <a:pt x="13174" y="648"/>
                    <a:pt x="11619" y="192"/>
                    <a:pt x="11073" y="25"/>
                  </a:cubicBezTo>
                  <a:cubicBezTo>
                    <a:pt x="10814" y="25"/>
                    <a:pt x="10532" y="1"/>
                    <a:pt x="10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3803472" y="3393698"/>
              <a:ext cx="493421" cy="792200"/>
            </a:xfrm>
            <a:custGeom>
              <a:avLst/>
              <a:gdLst/>
              <a:ahLst/>
              <a:cxnLst/>
              <a:rect l="l" t="t" r="r" b="b"/>
              <a:pathLst>
                <a:path w="24217" h="38881" extrusionOk="0">
                  <a:moveTo>
                    <a:pt x="8030" y="0"/>
                  </a:moveTo>
                  <a:cubicBezTo>
                    <a:pt x="8030" y="0"/>
                    <a:pt x="5674" y="787"/>
                    <a:pt x="3928" y="2705"/>
                  </a:cubicBezTo>
                  <a:cubicBezTo>
                    <a:pt x="2184" y="4625"/>
                    <a:pt x="699" y="7506"/>
                    <a:pt x="350" y="9863"/>
                  </a:cubicBezTo>
                  <a:cubicBezTo>
                    <a:pt x="1" y="12219"/>
                    <a:pt x="1660" y="17019"/>
                    <a:pt x="2184" y="17933"/>
                  </a:cubicBezTo>
                  <a:cubicBezTo>
                    <a:pt x="2707" y="18845"/>
                    <a:pt x="4104" y="21383"/>
                    <a:pt x="5414" y="27145"/>
                  </a:cubicBezTo>
                  <a:cubicBezTo>
                    <a:pt x="6721" y="32905"/>
                    <a:pt x="8495" y="34274"/>
                    <a:pt x="8495" y="34274"/>
                  </a:cubicBezTo>
                  <a:cubicBezTo>
                    <a:pt x="8495" y="34274"/>
                    <a:pt x="8206" y="36396"/>
                    <a:pt x="10562" y="38316"/>
                  </a:cubicBezTo>
                  <a:cubicBezTo>
                    <a:pt x="11056" y="38719"/>
                    <a:pt x="11723" y="38880"/>
                    <a:pt x="12477" y="38880"/>
                  </a:cubicBezTo>
                  <a:cubicBezTo>
                    <a:pt x="15321" y="38880"/>
                    <a:pt x="19421" y="36592"/>
                    <a:pt x="20321" y="36316"/>
                  </a:cubicBezTo>
                  <a:cubicBezTo>
                    <a:pt x="21462" y="35968"/>
                    <a:pt x="21645" y="35511"/>
                    <a:pt x="21645" y="35511"/>
                  </a:cubicBezTo>
                  <a:lnTo>
                    <a:pt x="24217" y="22891"/>
                  </a:lnTo>
                  <a:cubicBezTo>
                    <a:pt x="23794" y="22444"/>
                    <a:pt x="23182" y="22085"/>
                    <a:pt x="22480" y="21788"/>
                  </a:cubicBezTo>
                  <a:cubicBezTo>
                    <a:pt x="20073" y="20769"/>
                    <a:pt x="16620" y="20468"/>
                    <a:pt x="16148" y="19726"/>
                  </a:cubicBezTo>
                  <a:cubicBezTo>
                    <a:pt x="15537" y="18764"/>
                    <a:pt x="19465" y="13267"/>
                    <a:pt x="19465" y="13267"/>
                  </a:cubicBezTo>
                  <a:lnTo>
                    <a:pt x="19465" y="13267"/>
                  </a:lnTo>
                  <a:cubicBezTo>
                    <a:pt x="19404" y="13280"/>
                    <a:pt x="19344" y="13291"/>
                    <a:pt x="19283" y="13301"/>
                  </a:cubicBezTo>
                  <a:cubicBezTo>
                    <a:pt x="19090" y="13334"/>
                    <a:pt x="18904" y="13349"/>
                    <a:pt x="18724" y="13349"/>
                  </a:cubicBezTo>
                  <a:cubicBezTo>
                    <a:pt x="16425" y="13349"/>
                    <a:pt x="15276" y="10795"/>
                    <a:pt x="15276" y="8816"/>
                  </a:cubicBezTo>
                  <a:cubicBezTo>
                    <a:pt x="15276" y="6682"/>
                    <a:pt x="18243" y="3754"/>
                    <a:pt x="18243" y="3754"/>
                  </a:cubicBezTo>
                  <a:lnTo>
                    <a:pt x="18243" y="3754"/>
                  </a:lnTo>
                  <a:cubicBezTo>
                    <a:pt x="18243" y="3754"/>
                    <a:pt x="16235" y="3928"/>
                    <a:pt x="15101" y="4976"/>
                  </a:cubicBezTo>
                  <a:cubicBezTo>
                    <a:pt x="14155" y="5848"/>
                    <a:pt x="12541" y="10179"/>
                    <a:pt x="8591" y="10179"/>
                  </a:cubicBezTo>
                  <a:cubicBezTo>
                    <a:pt x="7804" y="10179"/>
                    <a:pt x="6923" y="10006"/>
                    <a:pt x="5936" y="9600"/>
                  </a:cubicBezTo>
                  <a:cubicBezTo>
                    <a:pt x="1" y="7157"/>
                    <a:pt x="8641" y="873"/>
                    <a:pt x="8641" y="873"/>
                  </a:cubicBezTo>
                  <a:lnTo>
                    <a:pt x="80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4193054" y="3483591"/>
              <a:ext cx="49124" cy="108212"/>
            </a:xfrm>
            <a:custGeom>
              <a:avLst/>
              <a:gdLst/>
              <a:ahLst/>
              <a:cxnLst/>
              <a:rect l="l" t="t" r="r" b="b"/>
              <a:pathLst>
                <a:path w="2411" h="5311" extrusionOk="0">
                  <a:moveTo>
                    <a:pt x="2411" y="1"/>
                  </a:moveTo>
                  <a:lnTo>
                    <a:pt x="2411" y="1"/>
                  </a:lnTo>
                  <a:cubicBezTo>
                    <a:pt x="1327" y="285"/>
                    <a:pt x="441" y="1224"/>
                    <a:pt x="220" y="2323"/>
                  </a:cubicBezTo>
                  <a:cubicBezTo>
                    <a:pt x="1" y="3423"/>
                    <a:pt x="454" y="4630"/>
                    <a:pt x="1346" y="5311"/>
                  </a:cubicBezTo>
                  <a:lnTo>
                    <a:pt x="2411" y="1"/>
                  </a:ln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3848459" y="3324160"/>
              <a:ext cx="53586" cy="76997"/>
            </a:xfrm>
            <a:custGeom>
              <a:avLst/>
              <a:gdLst/>
              <a:ahLst/>
              <a:cxnLst/>
              <a:rect l="l" t="t" r="r" b="b"/>
              <a:pathLst>
                <a:path w="2630" h="3779" extrusionOk="0">
                  <a:moveTo>
                    <a:pt x="2521" y="1"/>
                  </a:moveTo>
                  <a:lnTo>
                    <a:pt x="1" y="3779"/>
                  </a:lnTo>
                  <a:cubicBezTo>
                    <a:pt x="798" y="3564"/>
                    <a:pt x="1512" y="3052"/>
                    <a:pt x="1971" y="2363"/>
                  </a:cubicBezTo>
                  <a:cubicBezTo>
                    <a:pt x="2429" y="1677"/>
                    <a:pt x="2629" y="820"/>
                    <a:pt x="2521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1"/>
            <p:cNvSpPr/>
            <p:nvPr/>
          </p:nvSpPr>
          <p:spPr>
            <a:xfrm>
              <a:off x="4089694" y="3338014"/>
              <a:ext cx="44784" cy="90200"/>
            </a:xfrm>
            <a:custGeom>
              <a:avLst/>
              <a:gdLst/>
              <a:ahLst/>
              <a:cxnLst/>
              <a:rect l="l" t="t" r="r" b="b"/>
              <a:pathLst>
                <a:path w="2198" h="4427" extrusionOk="0">
                  <a:moveTo>
                    <a:pt x="36" y="0"/>
                  </a:moveTo>
                  <a:cubicBezTo>
                    <a:pt x="0" y="1051"/>
                    <a:pt x="190" y="2120"/>
                    <a:pt x="677" y="3052"/>
                  </a:cubicBezTo>
                  <a:cubicBezTo>
                    <a:pt x="947" y="3570"/>
                    <a:pt x="1310" y="4042"/>
                    <a:pt x="1749" y="4426"/>
                  </a:cubicBezTo>
                  <a:cubicBezTo>
                    <a:pt x="1803" y="3714"/>
                    <a:pt x="2103" y="3002"/>
                    <a:pt x="2197" y="2795"/>
                  </a:cubicBezTo>
                  <a:cubicBezTo>
                    <a:pt x="1369" y="1952"/>
                    <a:pt x="643" y="1012"/>
                    <a:pt x="36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1"/>
            <p:cNvSpPr/>
            <p:nvPr/>
          </p:nvSpPr>
          <p:spPr>
            <a:xfrm>
              <a:off x="4063553" y="3663966"/>
              <a:ext cx="197964" cy="187532"/>
            </a:xfrm>
            <a:custGeom>
              <a:avLst/>
              <a:gdLst/>
              <a:ahLst/>
              <a:cxnLst/>
              <a:rect l="l" t="t" r="r" b="b"/>
              <a:pathLst>
                <a:path w="9716" h="9204" extrusionOk="0">
                  <a:moveTo>
                    <a:pt x="6700" y="0"/>
                  </a:moveTo>
                  <a:lnTo>
                    <a:pt x="6700" y="0"/>
                  </a:lnTo>
                  <a:cubicBezTo>
                    <a:pt x="6639" y="15"/>
                    <a:pt x="6579" y="25"/>
                    <a:pt x="6518" y="36"/>
                  </a:cubicBezTo>
                  <a:cubicBezTo>
                    <a:pt x="4460" y="1593"/>
                    <a:pt x="2597" y="3409"/>
                    <a:pt x="989" y="5428"/>
                  </a:cubicBezTo>
                  <a:cubicBezTo>
                    <a:pt x="496" y="6048"/>
                    <a:pt x="0" y="6787"/>
                    <a:pt x="137" y="7568"/>
                  </a:cubicBezTo>
                  <a:cubicBezTo>
                    <a:pt x="253" y="8220"/>
                    <a:pt x="808" y="8729"/>
                    <a:pt x="1429" y="8966"/>
                  </a:cubicBezTo>
                  <a:cubicBezTo>
                    <a:pt x="1953" y="9164"/>
                    <a:pt x="2519" y="9203"/>
                    <a:pt x="3082" y="9203"/>
                  </a:cubicBezTo>
                  <a:cubicBezTo>
                    <a:pt x="3186" y="9203"/>
                    <a:pt x="3291" y="9202"/>
                    <a:pt x="3395" y="9200"/>
                  </a:cubicBezTo>
                  <a:cubicBezTo>
                    <a:pt x="5515" y="9165"/>
                    <a:pt x="7633" y="8936"/>
                    <a:pt x="9715" y="8523"/>
                  </a:cubicBezTo>
                  <a:cubicBezTo>
                    <a:pt x="7308" y="7504"/>
                    <a:pt x="3855" y="7203"/>
                    <a:pt x="3383" y="6460"/>
                  </a:cubicBezTo>
                  <a:cubicBezTo>
                    <a:pt x="2772" y="5499"/>
                    <a:pt x="6700" y="1"/>
                    <a:pt x="6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1"/>
            <p:cNvSpPr/>
            <p:nvPr/>
          </p:nvSpPr>
          <p:spPr>
            <a:xfrm>
              <a:off x="3996663" y="3105500"/>
              <a:ext cx="285230" cy="191403"/>
            </a:xfrm>
            <a:custGeom>
              <a:avLst/>
              <a:gdLst/>
              <a:ahLst/>
              <a:cxnLst/>
              <a:rect l="l" t="t" r="r" b="b"/>
              <a:pathLst>
                <a:path w="13999" h="9394" extrusionOk="0">
                  <a:moveTo>
                    <a:pt x="7290" y="1"/>
                  </a:moveTo>
                  <a:cubicBezTo>
                    <a:pt x="5344" y="1"/>
                    <a:pt x="3391" y="841"/>
                    <a:pt x="2109" y="2314"/>
                  </a:cubicBezTo>
                  <a:cubicBezTo>
                    <a:pt x="457" y="4215"/>
                    <a:pt x="1" y="7074"/>
                    <a:pt x="982" y="9393"/>
                  </a:cubicBezTo>
                  <a:lnTo>
                    <a:pt x="1021" y="9213"/>
                  </a:lnTo>
                  <a:lnTo>
                    <a:pt x="1021" y="9213"/>
                  </a:lnTo>
                  <a:cubicBezTo>
                    <a:pt x="1178" y="9300"/>
                    <a:pt x="1358" y="9344"/>
                    <a:pt x="1538" y="9344"/>
                  </a:cubicBezTo>
                  <a:cubicBezTo>
                    <a:pt x="1677" y="9344"/>
                    <a:pt x="1816" y="9318"/>
                    <a:pt x="1945" y="9263"/>
                  </a:cubicBezTo>
                  <a:cubicBezTo>
                    <a:pt x="2244" y="9138"/>
                    <a:pt x="2496" y="8826"/>
                    <a:pt x="2577" y="8510"/>
                  </a:cubicBezTo>
                  <a:cubicBezTo>
                    <a:pt x="2274" y="8044"/>
                    <a:pt x="1960" y="7533"/>
                    <a:pt x="2005" y="6978"/>
                  </a:cubicBezTo>
                  <a:cubicBezTo>
                    <a:pt x="2048" y="6453"/>
                    <a:pt x="2472" y="5969"/>
                    <a:pt x="2995" y="5909"/>
                  </a:cubicBezTo>
                  <a:cubicBezTo>
                    <a:pt x="3028" y="5905"/>
                    <a:pt x="3062" y="5903"/>
                    <a:pt x="3096" y="5903"/>
                  </a:cubicBezTo>
                  <a:cubicBezTo>
                    <a:pt x="3585" y="5903"/>
                    <a:pt x="4065" y="6302"/>
                    <a:pt x="4091" y="6794"/>
                  </a:cubicBezTo>
                  <a:cubicBezTo>
                    <a:pt x="4112" y="6803"/>
                    <a:pt x="4133" y="6807"/>
                    <a:pt x="4154" y="6807"/>
                  </a:cubicBezTo>
                  <a:cubicBezTo>
                    <a:pt x="4252" y="6807"/>
                    <a:pt x="4342" y="6714"/>
                    <a:pt x="4415" y="6632"/>
                  </a:cubicBezTo>
                  <a:cubicBezTo>
                    <a:pt x="4603" y="6765"/>
                    <a:pt x="4821" y="6824"/>
                    <a:pt x="5045" y="6824"/>
                  </a:cubicBezTo>
                  <a:cubicBezTo>
                    <a:pt x="5461" y="6824"/>
                    <a:pt x="5898" y="6621"/>
                    <a:pt x="6195" y="6313"/>
                  </a:cubicBezTo>
                  <a:cubicBezTo>
                    <a:pt x="6651" y="5841"/>
                    <a:pt x="6864" y="5191"/>
                    <a:pt x="7078" y="4570"/>
                  </a:cubicBezTo>
                  <a:cubicBezTo>
                    <a:pt x="7294" y="3950"/>
                    <a:pt x="7871" y="3980"/>
                    <a:pt x="8379" y="3563"/>
                  </a:cubicBezTo>
                  <a:cubicBezTo>
                    <a:pt x="8781" y="3232"/>
                    <a:pt x="9283" y="3096"/>
                    <a:pt x="9804" y="3096"/>
                  </a:cubicBezTo>
                  <a:cubicBezTo>
                    <a:pt x="10354" y="3096"/>
                    <a:pt x="10927" y="3249"/>
                    <a:pt x="11426" y="3485"/>
                  </a:cubicBezTo>
                  <a:cubicBezTo>
                    <a:pt x="12610" y="4044"/>
                    <a:pt x="12929" y="4843"/>
                    <a:pt x="13499" y="6021"/>
                  </a:cubicBezTo>
                  <a:cubicBezTo>
                    <a:pt x="13999" y="3330"/>
                    <a:pt x="11396" y="867"/>
                    <a:pt x="8962" y="217"/>
                  </a:cubicBezTo>
                  <a:cubicBezTo>
                    <a:pt x="8417" y="71"/>
                    <a:pt x="7854" y="1"/>
                    <a:pt x="7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2" name="Google Shape;1512;p51"/>
          <p:cNvGrpSpPr/>
          <p:nvPr/>
        </p:nvGrpSpPr>
        <p:grpSpPr>
          <a:xfrm>
            <a:off x="548640" y="118872"/>
            <a:ext cx="512005" cy="461846"/>
            <a:chOff x="2900050" y="238100"/>
            <a:chExt cx="1835800" cy="1694225"/>
          </a:xfrm>
        </p:grpSpPr>
        <p:sp>
          <p:nvSpPr>
            <p:cNvPr id="1513" name="Google Shape;1513;p51"/>
            <p:cNvSpPr/>
            <p:nvPr/>
          </p:nvSpPr>
          <p:spPr>
            <a:xfrm>
              <a:off x="2900050" y="238100"/>
              <a:ext cx="1835800" cy="1694225"/>
            </a:xfrm>
            <a:custGeom>
              <a:avLst/>
              <a:gdLst/>
              <a:ahLst/>
              <a:cxnLst/>
              <a:rect l="l" t="t" r="r" b="b"/>
              <a:pathLst>
                <a:path w="73432" h="67769" extrusionOk="0">
                  <a:moveTo>
                    <a:pt x="36677" y="1"/>
                  </a:moveTo>
                  <a:cubicBezTo>
                    <a:pt x="20660" y="1"/>
                    <a:pt x="6421" y="11408"/>
                    <a:pt x="3402" y="27724"/>
                  </a:cubicBezTo>
                  <a:cubicBezTo>
                    <a:pt x="0" y="46125"/>
                    <a:pt x="12158" y="63796"/>
                    <a:pt x="30556" y="67198"/>
                  </a:cubicBezTo>
                  <a:cubicBezTo>
                    <a:pt x="32638" y="67583"/>
                    <a:pt x="34711" y="67769"/>
                    <a:pt x="36755" y="67769"/>
                  </a:cubicBezTo>
                  <a:cubicBezTo>
                    <a:pt x="52771" y="67769"/>
                    <a:pt x="67013" y="56362"/>
                    <a:pt x="70030" y="40046"/>
                  </a:cubicBezTo>
                  <a:cubicBezTo>
                    <a:pt x="73431" y="21647"/>
                    <a:pt x="61273" y="3973"/>
                    <a:pt x="42875" y="572"/>
                  </a:cubicBezTo>
                  <a:cubicBezTo>
                    <a:pt x="40793" y="187"/>
                    <a:pt x="38721" y="1"/>
                    <a:pt x="36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1"/>
            <p:cNvSpPr/>
            <p:nvPr/>
          </p:nvSpPr>
          <p:spPr>
            <a:xfrm>
              <a:off x="3116150" y="297425"/>
              <a:ext cx="1081475" cy="1245875"/>
            </a:xfrm>
            <a:custGeom>
              <a:avLst/>
              <a:gdLst/>
              <a:ahLst/>
              <a:cxnLst/>
              <a:rect l="l" t="t" r="r" b="b"/>
              <a:pathLst>
                <a:path w="43259" h="49835" extrusionOk="0">
                  <a:moveTo>
                    <a:pt x="40483" y="1"/>
                  </a:moveTo>
                  <a:cubicBezTo>
                    <a:pt x="35624" y="7774"/>
                    <a:pt x="33110" y="16899"/>
                    <a:pt x="33353" y="26090"/>
                  </a:cubicBezTo>
                  <a:cubicBezTo>
                    <a:pt x="33380" y="27116"/>
                    <a:pt x="33441" y="28155"/>
                    <a:pt x="33500" y="29196"/>
                  </a:cubicBezTo>
                  <a:cubicBezTo>
                    <a:pt x="33724" y="33054"/>
                    <a:pt x="33934" y="36695"/>
                    <a:pt x="32527" y="39901"/>
                  </a:cubicBezTo>
                  <a:cubicBezTo>
                    <a:pt x="30706" y="44061"/>
                    <a:pt x="25904" y="46830"/>
                    <a:pt x="20975" y="46830"/>
                  </a:cubicBezTo>
                  <a:cubicBezTo>
                    <a:pt x="20208" y="46830"/>
                    <a:pt x="19438" y="46763"/>
                    <a:pt x="18676" y="46624"/>
                  </a:cubicBezTo>
                  <a:cubicBezTo>
                    <a:pt x="18664" y="46622"/>
                    <a:pt x="18654" y="46619"/>
                    <a:pt x="18642" y="46617"/>
                  </a:cubicBezTo>
                  <a:cubicBezTo>
                    <a:pt x="13392" y="45646"/>
                    <a:pt x="8535" y="41603"/>
                    <a:pt x="5962" y="36056"/>
                  </a:cubicBezTo>
                  <a:cubicBezTo>
                    <a:pt x="3738" y="31259"/>
                    <a:pt x="3051" y="25246"/>
                    <a:pt x="3973" y="18655"/>
                  </a:cubicBezTo>
                  <a:cubicBezTo>
                    <a:pt x="4641" y="13878"/>
                    <a:pt x="6060" y="9169"/>
                    <a:pt x="7599" y="4568"/>
                  </a:cubicBezTo>
                  <a:lnTo>
                    <a:pt x="7599" y="4568"/>
                  </a:lnTo>
                  <a:cubicBezTo>
                    <a:pt x="6018" y="5770"/>
                    <a:pt x="4541" y="7101"/>
                    <a:pt x="3187" y="8567"/>
                  </a:cubicBezTo>
                  <a:cubicBezTo>
                    <a:pt x="2256" y="11730"/>
                    <a:pt x="1463" y="14948"/>
                    <a:pt x="1003" y="18243"/>
                  </a:cubicBezTo>
                  <a:lnTo>
                    <a:pt x="1003" y="18240"/>
                  </a:lnTo>
                  <a:lnTo>
                    <a:pt x="1003" y="18240"/>
                  </a:lnTo>
                  <a:cubicBezTo>
                    <a:pt x="0" y="25400"/>
                    <a:pt x="776" y="31998"/>
                    <a:pt x="3243" y="37314"/>
                  </a:cubicBezTo>
                  <a:cubicBezTo>
                    <a:pt x="6218" y="43732"/>
                    <a:pt x="11907" y="48421"/>
                    <a:pt x="18096" y="49565"/>
                  </a:cubicBezTo>
                  <a:cubicBezTo>
                    <a:pt x="18111" y="49567"/>
                    <a:pt x="18123" y="49570"/>
                    <a:pt x="18137" y="49572"/>
                  </a:cubicBezTo>
                  <a:cubicBezTo>
                    <a:pt x="19102" y="49749"/>
                    <a:pt x="20072" y="49835"/>
                    <a:pt x="21035" y="49835"/>
                  </a:cubicBezTo>
                  <a:cubicBezTo>
                    <a:pt x="27144" y="49835"/>
                    <a:pt x="32958" y="46396"/>
                    <a:pt x="35275" y="41108"/>
                  </a:cubicBezTo>
                  <a:cubicBezTo>
                    <a:pt x="36970" y="37239"/>
                    <a:pt x="36728" y="33061"/>
                    <a:pt x="36497" y="29023"/>
                  </a:cubicBezTo>
                  <a:cubicBezTo>
                    <a:pt x="36438" y="28014"/>
                    <a:pt x="36377" y="27007"/>
                    <a:pt x="36353" y="26009"/>
                  </a:cubicBezTo>
                  <a:cubicBezTo>
                    <a:pt x="36121" y="17267"/>
                    <a:pt x="38567" y="8599"/>
                    <a:pt x="43258" y="1249"/>
                  </a:cubicBezTo>
                  <a:cubicBezTo>
                    <a:pt x="42356" y="796"/>
                    <a:pt x="41434" y="374"/>
                    <a:pt x="40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51"/>
          <p:cNvGrpSpPr/>
          <p:nvPr/>
        </p:nvGrpSpPr>
        <p:grpSpPr>
          <a:xfrm rot="10800000">
            <a:off x="7735824" y="1502664"/>
            <a:ext cx="512005" cy="461846"/>
            <a:chOff x="2900050" y="238100"/>
            <a:chExt cx="1835800" cy="1694225"/>
          </a:xfrm>
        </p:grpSpPr>
        <p:sp>
          <p:nvSpPr>
            <p:cNvPr id="1516" name="Google Shape;1516;p51"/>
            <p:cNvSpPr/>
            <p:nvPr/>
          </p:nvSpPr>
          <p:spPr>
            <a:xfrm>
              <a:off x="2900050" y="238100"/>
              <a:ext cx="1835800" cy="1694225"/>
            </a:xfrm>
            <a:custGeom>
              <a:avLst/>
              <a:gdLst/>
              <a:ahLst/>
              <a:cxnLst/>
              <a:rect l="l" t="t" r="r" b="b"/>
              <a:pathLst>
                <a:path w="73432" h="67769" extrusionOk="0">
                  <a:moveTo>
                    <a:pt x="36677" y="1"/>
                  </a:moveTo>
                  <a:cubicBezTo>
                    <a:pt x="20660" y="1"/>
                    <a:pt x="6421" y="11408"/>
                    <a:pt x="3402" y="27724"/>
                  </a:cubicBezTo>
                  <a:cubicBezTo>
                    <a:pt x="0" y="46125"/>
                    <a:pt x="12158" y="63796"/>
                    <a:pt x="30556" y="67198"/>
                  </a:cubicBezTo>
                  <a:cubicBezTo>
                    <a:pt x="32638" y="67583"/>
                    <a:pt x="34711" y="67769"/>
                    <a:pt x="36755" y="67769"/>
                  </a:cubicBezTo>
                  <a:cubicBezTo>
                    <a:pt x="52771" y="67769"/>
                    <a:pt x="67013" y="56362"/>
                    <a:pt x="70030" y="40046"/>
                  </a:cubicBezTo>
                  <a:cubicBezTo>
                    <a:pt x="73431" y="21647"/>
                    <a:pt x="61273" y="3973"/>
                    <a:pt x="42875" y="572"/>
                  </a:cubicBezTo>
                  <a:cubicBezTo>
                    <a:pt x="40793" y="187"/>
                    <a:pt x="38721" y="1"/>
                    <a:pt x="36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1"/>
            <p:cNvSpPr/>
            <p:nvPr/>
          </p:nvSpPr>
          <p:spPr>
            <a:xfrm>
              <a:off x="3116150" y="297425"/>
              <a:ext cx="1081475" cy="1245875"/>
            </a:xfrm>
            <a:custGeom>
              <a:avLst/>
              <a:gdLst/>
              <a:ahLst/>
              <a:cxnLst/>
              <a:rect l="l" t="t" r="r" b="b"/>
              <a:pathLst>
                <a:path w="43259" h="49835" extrusionOk="0">
                  <a:moveTo>
                    <a:pt x="40483" y="1"/>
                  </a:moveTo>
                  <a:cubicBezTo>
                    <a:pt x="35624" y="7774"/>
                    <a:pt x="33110" y="16899"/>
                    <a:pt x="33353" y="26090"/>
                  </a:cubicBezTo>
                  <a:cubicBezTo>
                    <a:pt x="33380" y="27116"/>
                    <a:pt x="33441" y="28155"/>
                    <a:pt x="33500" y="29196"/>
                  </a:cubicBezTo>
                  <a:cubicBezTo>
                    <a:pt x="33724" y="33054"/>
                    <a:pt x="33934" y="36695"/>
                    <a:pt x="32527" y="39901"/>
                  </a:cubicBezTo>
                  <a:cubicBezTo>
                    <a:pt x="30706" y="44061"/>
                    <a:pt x="25904" y="46830"/>
                    <a:pt x="20975" y="46830"/>
                  </a:cubicBezTo>
                  <a:cubicBezTo>
                    <a:pt x="20208" y="46830"/>
                    <a:pt x="19438" y="46763"/>
                    <a:pt x="18676" y="46624"/>
                  </a:cubicBezTo>
                  <a:cubicBezTo>
                    <a:pt x="18664" y="46622"/>
                    <a:pt x="18654" y="46619"/>
                    <a:pt x="18642" y="46617"/>
                  </a:cubicBezTo>
                  <a:cubicBezTo>
                    <a:pt x="13392" y="45646"/>
                    <a:pt x="8535" y="41603"/>
                    <a:pt x="5962" y="36056"/>
                  </a:cubicBezTo>
                  <a:cubicBezTo>
                    <a:pt x="3738" y="31259"/>
                    <a:pt x="3051" y="25246"/>
                    <a:pt x="3973" y="18655"/>
                  </a:cubicBezTo>
                  <a:cubicBezTo>
                    <a:pt x="4641" y="13878"/>
                    <a:pt x="6060" y="9169"/>
                    <a:pt x="7599" y="4568"/>
                  </a:cubicBezTo>
                  <a:lnTo>
                    <a:pt x="7599" y="4568"/>
                  </a:lnTo>
                  <a:cubicBezTo>
                    <a:pt x="6018" y="5770"/>
                    <a:pt x="4541" y="7101"/>
                    <a:pt x="3187" y="8567"/>
                  </a:cubicBezTo>
                  <a:cubicBezTo>
                    <a:pt x="2256" y="11730"/>
                    <a:pt x="1463" y="14948"/>
                    <a:pt x="1003" y="18243"/>
                  </a:cubicBezTo>
                  <a:lnTo>
                    <a:pt x="1003" y="18240"/>
                  </a:lnTo>
                  <a:lnTo>
                    <a:pt x="1003" y="18240"/>
                  </a:lnTo>
                  <a:cubicBezTo>
                    <a:pt x="0" y="25400"/>
                    <a:pt x="776" y="31998"/>
                    <a:pt x="3243" y="37314"/>
                  </a:cubicBezTo>
                  <a:cubicBezTo>
                    <a:pt x="6218" y="43732"/>
                    <a:pt x="11907" y="48421"/>
                    <a:pt x="18096" y="49565"/>
                  </a:cubicBezTo>
                  <a:cubicBezTo>
                    <a:pt x="18111" y="49567"/>
                    <a:pt x="18123" y="49570"/>
                    <a:pt x="18137" y="49572"/>
                  </a:cubicBezTo>
                  <a:cubicBezTo>
                    <a:pt x="19102" y="49749"/>
                    <a:pt x="20072" y="49835"/>
                    <a:pt x="21035" y="49835"/>
                  </a:cubicBezTo>
                  <a:cubicBezTo>
                    <a:pt x="27144" y="49835"/>
                    <a:pt x="32958" y="46396"/>
                    <a:pt x="35275" y="41108"/>
                  </a:cubicBezTo>
                  <a:cubicBezTo>
                    <a:pt x="36970" y="37239"/>
                    <a:pt x="36728" y="33061"/>
                    <a:pt x="36497" y="29023"/>
                  </a:cubicBezTo>
                  <a:cubicBezTo>
                    <a:pt x="36438" y="28014"/>
                    <a:pt x="36377" y="27007"/>
                    <a:pt x="36353" y="26009"/>
                  </a:cubicBezTo>
                  <a:cubicBezTo>
                    <a:pt x="36121" y="17267"/>
                    <a:pt x="38567" y="8599"/>
                    <a:pt x="43258" y="1249"/>
                  </a:cubicBezTo>
                  <a:cubicBezTo>
                    <a:pt x="42356" y="796"/>
                    <a:pt x="41434" y="374"/>
                    <a:pt x="40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51"/>
          <p:cNvGrpSpPr/>
          <p:nvPr/>
        </p:nvGrpSpPr>
        <p:grpSpPr>
          <a:xfrm>
            <a:off x="4596219" y="3256767"/>
            <a:ext cx="1098307" cy="1347184"/>
            <a:chOff x="5402946" y="1749829"/>
            <a:chExt cx="2325936" cy="2852994"/>
          </a:xfrm>
        </p:grpSpPr>
        <p:sp>
          <p:nvSpPr>
            <p:cNvPr id="1519" name="Google Shape;1519;p51"/>
            <p:cNvSpPr/>
            <p:nvPr/>
          </p:nvSpPr>
          <p:spPr>
            <a:xfrm flipH="1">
              <a:off x="7273366" y="3970965"/>
              <a:ext cx="455517" cy="611885"/>
            </a:xfrm>
            <a:custGeom>
              <a:avLst/>
              <a:gdLst/>
              <a:ahLst/>
              <a:cxnLst/>
              <a:rect l="l" t="t" r="r" b="b"/>
              <a:pathLst>
                <a:path w="33457" h="44942" extrusionOk="0">
                  <a:moveTo>
                    <a:pt x="20734" y="1"/>
                  </a:moveTo>
                  <a:cubicBezTo>
                    <a:pt x="20544" y="1"/>
                    <a:pt x="20369" y="27"/>
                    <a:pt x="20210" y="81"/>
                  </a:cubicBezTo>
                  <a:cubicBezTo>
                    <a:pt x="15128" y="1828"/>
                    <a:pt x="13782" y="7474"/>
                    <a:pt x="12027" y="12239"/>
                  </a:cubicBezTo>
                  <a:cubicBezTo>
                    <a:pt x="10275" y="17006"/>
                    <a:pt x="0" y="28110"/>
                    <a:pt x="2576" y="43757"/>
                  </a:cubicBezTo>
                  <a:cubicBezTo>
                    <a:pt x="2707" y="44551"/>
                    <a:pt x="3173" y="44941"/>
                    <a:pt x="3925" y="44941"/>
                  </a:cubicBezTo>
                  <a:cubicBezTo>
                    <a:pt x="6841" y="44941"/>
                    <a:pt x="14050" y="39073"/>
                    <a:pt x="22606" y="28179"/>
                  </a:cubicBezTo>
                  <a:cubicBezTo>
                    <a:pt x="24013" y="26391"/>
                    <a:pt x="30659" y="24365"/>
                    <a:pt x="30659" y="24365"/>
                  </a:cubicBezTo>
                  <a:lnTo>
                    <a:pt x="33456" y="9630"/>
                  </a:lnTo>
                  <a:cubicBezTo>
                    <a:pt x="33456" y="9630"/>
                    <a:pt x="24392" y="1"/>
                    <a:pt x="20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1"/>
            <p:cNvSpPr/>
            <p:nvPr/>
          </p:nvSpPr>
          <p:spPr>
            <a:xfrm flipH="1">
              <a:off x="6516109" y="4055046"/>
              <a:ext cx="899965" cy="527527"/>
            </a:xfrm>
            <a:custGeom>
              <a:avLst/>
              <a:gdLst/>
              <a:ahLst/>
              <a:cxnLst/>
              <a:rect l="l" t="t" r="r" b="b"/>
              <a:pathLst>
                <a:path w="66101" h="38746" extrusionOk="0">
                  <a:moveTo>
                    <a:pt x="5978" y="0"/>
                  </a:moveTo>
                  <a:cubicBezTo>
                    <a:pt x="5978" y="0"/>
                    <a:pt x="128" y="7020"/>
                    <a:pt x="12" y="10878"/>
                  </a:cubicBezTo>
                  <a:cubicBezTo>
                    <a:pt x="1" y="11248"/>
                    <a:pt x="25746" y="33688"/>
                    <a:pt x="31127" y="36847"/>
                  </a:cubicBezTo>
                  <a:cubicBezTo>
                    <a:pt x="33514" y="38248"/>
                    <a:pt x="39167" y="38746"/>
                    <a:pt x="45037" y="38746"/>
                  </a:cubicBezTo>
                  <a:cubicBezTo>
                    <a:pt x="52401" y="38746"/>
                    <a:pt x="60106" y="37963"/>
                    <a:pt x="62123" y="37198"/>
                  </a:cubicBezTo>
                  <a:cubicBezTo>
                    <a:pt x="64544" y="36281"/>
                    <a:pt x="66100" y="29828"/>
                    <a:pt x="63994" y="25149"/>
                  </a:cubicBezTo>
                  <a:cubicBezTo>
                    <a:pt x="61889" y="20470"/>
                    <a:pt x="37655" y="13686"/>
                    <a:pt x="33280" y="10762"/>
                  </a:cubicBezTo>
                  <a:cubicBezTo>
                    <a:pt x="28905" y="7838"/>
                    <a:pt x="5978" y="0"/>
                    <a:pt x="5978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1"/>
            <p:cNvSpPr/>
            <p:nvPr/>
          </p:nvSpPr>
          <p:spPr>
            <a:xfrm flipH="1">
              <a:off x="7005025" y="4066701"/>
              <a:ext cx="425891" cy="474728"/>
            </a:xfrm>
            <a:custGeom>
              <a:avLst/>
              <a:gdLst/>
              <a:ahLst/>
              <a:cxnLst/>
              <a:rect l="l" t="t" r="r" b="b"/>
              <a:pathLst>
                <a:path w="31281" h="34868" extrusionOk="0">
                  <a:moveTo>
                    <a:pt x="3813" y="0"/>
                  </a:moveTo>
                  <a:cubicBezTo>
                    <a:pt x="2581" y="0"/>
                    <a:pt x="0" y="8681"/>
                    <a:pt x="245" y="10218"/>
                  </a:cubicBezTo>
                  <a:cubicBezTo>
                    <a:pt x="488" y="11763"/>
                    <a:pt x="27303" y="34079"/>
                    <a:pt x="28395" y="34626"/>
                  </a:cubicBezTo>
                  <a:cubicBezTo>
                    <a:pt x="28759" y="34808"/>
                    <a:pt x="29081" y="34868"/>
                    <a:pt x="29348" y="34868"/>
                  </a:cubicBezTo>
                  <a:cubicBezTo>
                    <a:pt x="29883" y="34868"/>
                    <a:pt x="30200" y="34626"/>
                    <a:pt x="30200" y="34626"/>
                  </a:cubicBezTo>
                  <a:cubicBezTo>
                    <a:pt x="29512" y="34115"/>
                    <a:pt x="29050" y="33360"/>
                    <a:pt x="28901" y="32515"/>
                  </a:cubicBezTo>
                  <a:cubicBezTo>
                    <a:pt x="28390" y="29585"/>
                    <a:pt x="27649" y="22596"/>
                    <a:pt x="31280" y="18517"/>
                  </a:cubicBezTo>
                  <a:cubicBezTo>
                    <a:pt x="31280" y="18517"/>
                    <a:pt x="5054" y="95"/>
                    <a:pt x="3832" y="1"/>
                  </a:cubicBezTo>
                  <a:cubicBezTo>
                    <a:pt x="3826" y="0"/>
                    <a:pt x="3820" y="0"/>
                    <a:pt x="3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1"/>
            <p:cNvSpPr/>
            <p:nvPr/>
          </p:nvSpPr>
          <p:spPr>
            <a:xfrm flipH="1">
              <a:off x="6014451" y="3150377"/>
              <a:ext cx="1539489" cy="1330376"/>
            </a:xfrm>
            <a:custGeom>
              <a:avLst/>
              <a:gdLst/>
              <a:ahLst/>
              <a:cxnLst/>
              <a:rect l="l" t="t" r="r" b="b"/>
              <a:pathLst>
                <a:path w="113073" h="97714" extrusionOk="0">
                  <a:moveTo>
                    <a:pt x="113072" y="0"/>
                  </a:moveTo>
                  <a:lnTo>
                    <a:pt x="113072" y="0"/>
                  </a:lnTo>
                  <a:cubicBezTo>
                    <a:pt x="113071" y="1"/>
                    <a:pt x="91704" y="4837"/>
                    <a:pt x="69325" y="16610"/>
                  </a:cubicBezTo>
                  <a:cubicBezTo>
                    <a:pt x="69325" y="16610"/>
                    <a:pt x="25529" y="4839"/>
                    <a:pt x="16509" y="4839"/>
                  </a:cubicBezTo>
                  <a:cubicBezTo>
                    <a:pt x="15689" y="4839"/>
                    <a:pt x="15156" y="4937"/>
                    <a:pt x="14970" y="5149"/>
                  </a:cubicBezTo>
                  <a:lnTo>
                    <a:pt x="14973" y="5146"/>
                  </a:lnTo>
                  <a:lnTo>
                    <a:pt x="14973" y="5146"/>
                  </a:lnTo>
                  <a:cubicBezTo>
                    <a:pt x="9366" y="11555"/>
                    <a:pt x="0" y="27139"/>
                    <a:pt x="934" y="43671"/>
                  </a:cubicBezTo>
                  <a:cubicBezTo>
                    <a:pt x="2360" y="68861"/>
                    <a:pt x="28236" y="78594"/>
                    <a:pt x="41354" y="90063"/>
                  </a:cubicBezTo>
                  <a:cubicBezTo>
                    <a:pt x="46919" y="94928"/>
                    <a:pt x="54003" y="97713"/>
                    <a:pt x="61230" y="97713"/>
                  </a:cubicBezTo>
                  <a:cubicBezTo>
                    <a:pt x="63371" y="97713"/>
                    <a:pt x="65525" y="97469"/>
                    <a:pt x="67655" y="96961"/>
                  </a:cubicBezTo>
                  <a:cubicBezTo>
                    <a:pt x="70659" y="96246"/>
                    <a:pt x="73417" y="95093"/>
                    <a:pt x="75432" y="93294"/>
                  </a:cubicBezTo>
                  <a:cubicBezTo>
                    <a:pt x="74705" y="85155"/>
                    <a:pt x="62540" y="63102"/>
                    <a:pt x="57704" y="54899"/>
                  </a:cubicBezTo>
                  <a:cubicBezTo>
                    <a:pt x="79180" y="54852"/>
                    <a:pt x="100210" y="32531"/>
                    <a:pt x="107611" y="30102"/>
                  </a:cubicBezTo>
                  <a:cubicBezTo>
                    <a:pt x="107611" y="30102"/>
                    <a:pt x="109015" y="4212"/>
                    <a:pt x="11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1"/>
            <p:cNvSpPr/>
            <p:nvPr/>
          </p:nvSpPr>
          <p:spPr>
            <a:xfrm flipH="1">
              <a:off x="6503975" y="3216253"/>
              <a:ext cx="1017231" cy="337720"/>
            </a:xfrm>
            <a:custGeom>
              <a:avLst/>
              <a:gdLst/>
              <a:ahLst/>
              <a:cxnLst/>
              <a:rect l="l" t="t" r="r" b="b"/>
              <a:pathLst>
                <a:path w="74714" h="24805" extrusionOk="0">
                  <a:moveTo>
                    <a:pt x="14109" y="1"/>
                  </a:moveTo>
                  <a:cubicBezTo>
                    <a:pt x="13288" y="1"/>
                    <a:pt x="12755" y="98"/>
                    <a:pt x="12569" y="311"/>
                  </a:cubicBezTo>
                  <a:cubicBezTo>
                    <a:pt x="8598" y="4846"/>
                    <a:pt x="2747" y="13985"/>
                    <a:pt x="0" y="24805"/>
                  </a:cubicBezTo>
                  <a:cubicBezTo>
                    <a:pt x="2996" y="22532"/>
                    <a:pt x="6815" y="21775"/>
                    <a:pt x="11194" y="21775"/>
                  </a:cubicBezTo>
                  <a:cubicBezTo>
                    <a:pt x="19912" y="21775"/>
                    <a:pt x="30846" y="24774"/>
                    <a:pt x="41903" y="24774"/>
                  </a:cubicBezTo>
                  <a:cubicBezTo>
                    <a:pt x="53512" y="24774"/>
                    <a:pt x="65257" y="21468"/>
                    <a:pt x="74714" y="7916"/>
                  </a:cubicBezTo>
                  <a:lnTo>
                    <a:pt x="74714" y="7916"/>
                  </a:lnTo>
                  <a:cubicBezTo>
                    <a:pt x="72152" y="9110"/>
                    <a:pt x="69543" y="10393"/>
                    <a:pt x="66921" y="11772"/>
                  </a:cubicBezTo>
                  <a:cubicBezTo>
                    <a:pt x="66921" y="11772"/>
                    <a:pt x="23131" y="1"/>
                    <a:pt x="14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1"/>
            <p:cNvSpPr/>
            <p:nvPr/>
          </p:nvSpPr>
          <p:spPr>
            <a:xfrm flipH="1">
              <a:off x="6398361" y="3739868"/>
              <a:ext cx="427593" cy="158029"/>
            </a:xfrm>
            <a:custGeom>
              <a:avLst/>
              <a:gdLst/>
              <a:ahLst/>
              <a:cxnLst/>
              <a:rect l="l" t="t" r="r" b="b"/>
              <a:pathLst>
                <a:path w="31406" h="11607" extrusionOk="0">
                  <a:moveTo>
                    <a:pt x="2090" y="1"/>
                  </a:moveTo>
                  <a:cubicBezTo>
                    <a:pt x="1710" y="1"/>
                    <a:pt x="1409" y="68"/>
                    <a:pt x="1197" y="220"/>
                  </a:cubicBezTo>
                  <a:cubicBezTo>
                    <a:pt x="0" y="1077"/>
                    <a:pt x="747" y="4250"/>
                    <a:pt x="4240" y="11606"/>
                  </a:cubicBezTo>
                  <a:cubicBezTo>
                    <a:pt x="13769" y="11584"/>
                    <a:pt x="23203" y="7179"/>
                    <a:pt x="31406" y="2072"/>
                  </a:cubicBezTo>
                  <a:lnTo>
                    <a:pt x="31406" y="2072"/>
                  </a:lnTo>
                  <a:cubicBezTo>
                    <a:pt x="28341" y="3752"/>
                    <a:pt x="25083" y="4363"/>
                    <a:pt x="21878" y="4363"/>
                  </a:cubicBezTo>
                  <a:cubicBezTo>
                    <a:pt x="13317" y="4363"/>
                    <a:pt x="5143" y="1"/>
                    <a:pt x="2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1"/>
            <p:cNvSpPr/>
            <p:nvPr/>
          </p:nvSpPr>
          <p:spPr>
            <a:xfrm flipH="1">
              <a:off x="5764290" y="3143242"/>
              <a:ext cx="449118" cy="597998"/>
            </a:xfrm>
            <a:custGeom>
              <a:avLst/>
              <a:gdLst/>
              <a:ahLst/>
              <a:cxnLst/>
              <a:rect l="l" t="t" r="r" b="b"/>
              <a:pathLst>
                <a:path w="32987" h="43922" extrusionOk="0">
                  <a:moveTo>
                    <a:pt x="20483" y="0"/>
                  </a:moveTo>
                  <a:cubicBezTo>
                    <a:pt x="17315" y="0"/>
                    <a:pt x="14622" y="524"/>
                    <a:pt x="14622" y="524"/>
                  </a:cubicBezTo>
                  <a:cubicBezTo>
                    <a:pt x="0" y="12925"/>
                    <a:pt x="3159" y="40061"/>
                    <a:pt x="3159" y="40061"/>
                  </a:cubicBezTo>
                  <a:cubicBezTo>
                    <a:pt x="5146" y="40646"/>
                    <a:pt x="27020" y="43921"/>
                    <a:pt x="27020" y="43921"/>
                  </a:cubicBezTo>
                  <a:cubicBezTo>
                    <a:pt x="27722" y="40762"/>
                    <a:pt x="32986" y="6837"/>
                    <a:pt x="29197" y="2630"/>
                  </a:cubicBezTo>
                  <a:cubicBezTo>
                    <a:pt x="27302" y="526"/>
                    <a:pt x="23654" y="0"/>
                    <a:pt x="20483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1"/>
            <p:cNvSpPr/>
            <p:nvPr/>
          </p:nvSpPr>
          <p:spPr>
            <a:xfrm flipH="1">
              <a:off x="5778315" y="3143242"/>
              <a:ext cx="323710" cy="486437"/>
            </a:xfrm>
            <a:custGeom>
              <a:avLst/>
              <a:gdLst/>
              <a:ahLst/>
              <a:cxnLst/>
              <a:rect l="l" t="t" r="r" b="b"/>
              <a:pathLst>
                <a:path w="23776" h="35728" extrusionOk="0">
                  <a:moveTo>
                    <a:pt x="12303" y="0"/>
                  </a:moveTo>
                  <a:cubicBezTo>
                    <a:pt x="9135" y="0"/>
                    <a:pt x="6442" y="524"/>
                    <a:pt x="6442" y="524"/>
                  </a:cubicBezTo>
                  <a:cubicBezTo>
                    <a:pt x="3723" y="2832"/>
                    <a:pt x="1622" y="5651"/>
                    <a:pt x="0" y="8707"/>
                  </a:cubicBezTo>
                  <a:cubicBezTo>
                    <a:pt x="3985" y="21962"/>
                    <a:pt x="17394" y="33583"/>
                    <a:pt x="20152" y="35727"/>
                  </a:cubicBezTo>
                  <a:lnTo>
                    <a:pt x="20152" y="35724"/>
                  </a:lnTo>
                  <a:cubicBezTo>
                    <a:pt x="21736" y="24499"/>
                    <a:pt x="23775" y="5692"/>
                    <a:pt x="21017" y="2630"/>
                  </a:cubicBezTo>
                  <a:cubicBezTo>
                    <a:pt x="19122" y="526"/>
                    <a:pt x="15474" y="0"/>
                    <a:pt x="12303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1"/>
            <p:cNvSpPr/>
            <p:nvPr/>
          </p:nvSpPr>
          <p:spPr>
            <a:xfrm flipH="1">
              <a:off x="5812612" y="3606034"/>
              <a:ext cx="423113" cy="912654"/>
            </a:xfrm>
            <a:custGeom>
              <a:avLst/>
              <a:gdLst/>
              <a:ahLst/>
              <a:cxnLst/>
              <a:rect l="l" t="t" r="r" b="b"/>
              <a:pathLst>
                <a:path w="31077" h="67033" extrusionOk="0">
                  <a:moveTo>
                    <a:pt x="4510" y="1"/>
                  </a:moveTo>
                  <a:cubicBezTo>
                    <a:pt x="4510" y="1"/>
                    <a:pt x="3601" y="114"/>
                    <a:pt x="3482" y="855"/>
                  </a:cubicBezTo>
                  <a:cubicBezTo>
                    <a:pt x="3366" y="1595"/>
                    <a:pt x="4914" y="28181"/>
                    <a:pt x="4510" y="41165"/>
                  </a:cubicBezTo>
                  <a:cubicBezTo>
                    <a:pt x="4104" y="54148"/>
                    <a:pt x="0" y="67032"/>
                    <a:pt x="0" y="67032"/>
                  </a:cubicBezTo>
                  <a:lnTo>
                    <a:pt x="19652" y="61635"/>
                  </a:lnTo>
                  <a:cubicBezTo>
                    <a:pt x="19652" y="61635"/>
                    <a:pt x="17546" y="55668"/>
                    <a:pt x="18353" y="48065"/>
                  </a:cubicBezTo>
                  <a:cubicBezTo>
                    <a:pt x="19157" y="40463"/>
                    <a:pt x="30140" y="7943"/>
                    <a:pt x="30610" y="5879"/>
                  </a:cubicBezTo>
                  <a:cubicBezTo>
                    <a:pt x="31077" y="3812"/>
                    <a:pt x="29745" y="3317"/>
                    <a:pt x="29745" y="3317"/>
                  </a:cubicBezTo>
                  <a:cubicBezTo>
                    <a:pt x="29745" y="3317"/>
                    <a:pt x="29565" y="4519"/>
                    <a:pt x="27780" y="4832"/>
                  </a:cubicBezTo>
                  <a:cubicBezTo>
                    <a:pt x="26589" y="5038"/>
                    <a:pt x="25307" y="5125"/>
                    <a:pt x="23981" y="5125"/>
                  </a:cubicBezTo>
                  <a:cubicBezTo>
                    <a:pt x="21580" y="5125"/>
                    <a:pt x="19033" y="4840"/>
                    <a:pt x="16615" y="4464"/>
                  </a:cubicBezTo>
                  <a:cubicBezTo>
                    <a:pt x="12218" y="3781"/>
                    <a:pt x="8454" y="3149"/>
                    <a:pt x="6246" y="2098"/>
                  </a:cubicBezTo>
                  <a:cubicBezTo>
                    <a:pt x="4997" y="1504"/>
                    <a:pt x="4510" y="1"/>
                    <a:pt x="4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1"/>
            <p:cNvSpPr/>
            <p:nvPr/>
          </p:nvSpPr>
          <p:spPr>
            <a:xfrm flipH="1">
              <a:off x="5568171" y="4380040"/>
              <a:ext cx="703119" cy="222782"/>
            </a:xfrm>
            <a:custGeom>
              <a:avLst/>
              <a:gdLst/>
              <a:ahLst/>
              <a:cxnLst/>
              <a:rect l="l" t="t" r="r" b="b"/>
              <a:pathLst>
                <a:path w="51643" h="16363" extrusionOk="0">
                  <a:moveTo>
                    <a:pt x="20017" y="1"/>
                  </a:moveTo>
                  <a:cubicBezTo>
                    <a:pt x="19999" y="1"/>
                    <a:pt x="19985" y="2"/>
                    <a:pt x="19973" y="4"/>
                  </a:cubicBezTo>
                  <a:cubicBezTo>
                    <a:pt x="18801" y="239"/>
                    <a:pt x="12556" y="3583"/>
                    <a:pt x="8968" y="5296"/>
                  </a:cubicBezTo>
                  <a:cubicBezTo>
                    <a:pt x="8381" y="5577"/>
                    <a:pt x="7869" y="5695"/>
                    <a:pt x="7423" y="5695"/>
                  </a:cubicBezTo>
                  <a:cubicBezTo>
                    <a:pt x="5147" y="5695"/>
                    <a:pt x="4602" y="2630"/>
                    <a:pt x="4602" y="2630"/>
                  </a:cubicBezTo>
                  <a:cubicBezTo>
                    <a:pt x="2808" y="5495"/>
                    <a:pt x="1" y="14966"/>
                    <a:pt x="1717" y="15591"/>
                  </a:cubicBezTo>
                  <a:cubicBezTo>
                    <a:pt x="2550" y="15894"/>
                    <a:pt x="14642" y="16362"/>
                    <a:pt x="26564" y="16362"/>
                  </a:cubicBezTo>
                  <a:cubicBezTo>
                    <a:pt x="39199" y="16362"/>
                    <a:pt x="51643" y="15837"/>
                    <a:pt x="50298" y="14032"/>
                  </a:cubicBezTo>
                  <a:cubicBezTo>
                    <a:pt x="48112" y="11094"/>
                    <a:pt x="21687" y="1"/>
                    <a:pt x="20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1"/>
            <p:cNvSpPr/>
            <p:nvPr/>
          </p:nvSpPr>
          <p:spPr>
            <a:xfrm flipH="1">
              <a:off x="5901595" y="2165739"/>
              <a:ext cx="1507970" cy="1292703"/>
            </a:xfrm>
            <a:custGeom>
              <a:avLst/>
              <a:gdLst/>
              <a:ahLst/>
              <a:cxnLst/>
              <a:rect l="l" t="t" r="r" b="b"/>
              <a:pathLst>
                <a:path w="110758" h="94947" extrusionOk="0">
                  <a:moveTo>
                    <a:pt x="30534" y="0"/>
                  </a:moveTo>
                  <a:cubicBezTo>
                    <a:pt x="28735" y="0"/>
                    <a:pt x="27270" y="54"/>
                    <a:pt x="26236" y="164"/>
                  </a:cubicBezTo>
                  <a:cubicBezTo>
                    <a:pt x="20722" y="750"/>
                    <a:pt x="18799" y="26291"/>
                    <a:pt x="16928" y="43602"/>
                  </a:cubicBezTo>
                  <a:cubicBezTo>
                    <a:pt x="15057" y="60916"/>
                    <a:pt x="3511" y="68804"/>
                    <a:pt x="1" y="77459"/>
                  </a:cubicBezTo>
                  <a:cubicBezTo>
                    <a:pt x="1" y="77459"/>
                    <a:pt x="20083" y="94947"/>
                    <a:pt x="40413" y="94947"/>
                  </a:cubicBezTo>
                  <a:cubicBezTo>
                    <a:pt x="46687" y="94947"/>
                    <a:pt x="52984" y="93281"/>
                    <a:pt x="58722" y="88923"/>
                  </a:cubicBezTo>
                  <a:cubicBezTo>
                    <a:pt x="60120" y="80671"/>
                    <a:pt x="76058" y="63699"/>
                    <a:pt x="85946" y="55279"/>
                  </a:cubicBezTo>
                  <a:cubicBezTo>
                    <a:pt x="95831" y="46855"/>
                    <a:pt x="110757" y="25443"/>
                    <a:pt x="108088" y="20104"/>
                  </a:cubicBezTo>
                  <a:cubicBezTo>
                    <a:pt x="106371" y="16671"/>
                    <a:pt x="91666" y="8402"/>
                    <a:pt x="77672" y="5172"/>
                  </a:cubicBezTo>
                  <a:cubicBezTo>
                    <a:pt x="63370" y="1871"/>
                    <a:pt x="41140" y="0"/>
                    <a:pt x="30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1"/>
            <p:cNvSpPr/>
            <p:nvPr/>
          </p:nvSpPr>
          <p:spPr>
            <a:xfrm flipH="1">
              <a:off x="5938559" y="2219633"/>
              <a:ext cx="520352" cy="344187"/>
            </a:xfrm>
            <a:custGeom>
              <a:avLst/>
              <a:gdLst/>
              <a:ahLst/>
              <a:cxnLst/>
              <a:rect l="l" t="t" r="r" b="b"/>
              <a:pathLst>
                <a:path w="38219" h="25280" extrusionOk="0">
                  <a:moveTo>
                    <a:pt x="1902" y="1"/>
                  </a:moveTo>
                  <a:cubicBezTo>
                    <a:pt x="1874" y="6647"/>
                    <a:pt x="0" y="24923"/>
                    <a:pt x="3466" y="25224"/>
                  </a:cubicBezTo>
                  <a:cubicBezTo>
                    <a:pt x="3899" y="25261"/>
                    <a:pt x="4327" y="25279"/>
                    <a:pt x="4752" y="25279"/>
                  </a:cubicBezTo>
                  <a:cubicBezTo>
                    <a:pt x="14597" y="25279"/>
                    <a:pt x="22504" y="15640"/>
                    <a:pt x="34053" y="15640"/>
                  </a:cubicBezTo>
                  <a:cubicBezTo>
                    <a:pt x="35390" y="15640"/>
                    <a:pt x="36775" y="15769"/>
                    <a:pt x="38218" y="16057"/>
                  </a:cubicBezTo>
                  <a:cubicBezTo>
                    <a:pt x="36308" y="12575"/>
                    <a:pt x="21733" y="4417"/>
                    <a:pt x="7855" y="1214"/>
                  </a:cubicBezTo>
                  <a:cubicBezTo>
                    <a:pt x="5992" y="785"/>
                    <a:pt x="3991" y="379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1"/>
            <p:cNvSpPr/>
            <p:nvPr/>
          </p:nvSpPr>
          <p:spPr>
            <a:xfrm flipH="1">
              <a:off x="5402946" y="2661360"/>
              <a:ext cx="797716" cy="1325257"/>
            </a:xfrm>
            <a:custGeom>
              <a:avLst/>
              <a:gdLst/>
              <a:ahLst/>
              <a:cxnLst/>
              <a:rect l="l" t="t" r="r" b="b"/>
              <a:pathLst>
                <a:path w="58591" h="97338" extrusionOk="0">
                  <a:moveTo>
                    <a:pt x="16819" y="1"/>
                  </a:moveTo>
                  <a:cubicBezTo>
                    <a:pt x="14094" y="1"/>
                    <a:pt x="835" y="14722"/>
                    <a:pt x="1" y="17141"/>
                  </a:cubicBezTo>
                  <a:cubicBezTo>
                    <a:pt x="1" y="17141"/>
                    <a:pt x="429" y="24841"/>
                    <a:pt x="1054" y="31393"/>
                  </a:cubicBezTo>
                  <a:cubicBezTo>
                    <a:pt x="1676" y="37943"/>
                    <a:pt x="34584" y="73190"/>
                    <a:pt x="36301" y="74594"/>
                  </a:cubicBezTo>
                  <a:cubicBezTo>
                    <a:pt x="38014" y="75998"/>
                    <a:pt x="37547" y="83346"/>
                    <a:pt x="38249" y="90131"/>
                  </a:cubicBezTo>
                  <a:cubicBezTo>
                    <a:pt x="38901" y="96438"/>
                    <a:pt x="40414" y="97338"/>
                    <a:pt x="41751" y="97338"/>
                  </a:cubicBezTo>
                  <a:cubicBezTo>
                    <a:pt x="41853" y="97338"/>
                    <a:pt x="41953" y="97333"/>
                    <a:pt x="42052" y="97324"/>
                  </a:cubicBezTo>
                  <a:cubicBezTo>
                    <a:pt x="43456" y="97208"/>
                    <a:pt x="44157" y="93290"/>
                    <a:pt x="44039" y="90598"/>
                  </a:cubicBezTo>
                  <a:cubicBezTo>
                    <a:pt x="43923" y="87909"/>
                    <a:pt x="43583" y="84692"/>
                    <a:pt x="44859" y="84576"/>
                  </a:cubicBezTo>
                  <a:cubicBezTo>
                    <a:pt x="44869" y="84575"/>
                    <a:pt x="44880" y="84575"/>
                    <a:pt x="44891" y="84575"/>
                  </a:cubicBezTo>
                  <a:cubicBezTo>
                    <a:pt x="45650" y="84575"/>
                    <a:pt x="48552" y="86851"/>
                    <a:pt x="51116" y="89606"/>
                  </a:cubicBezTo>
                  <a:cubicBezTo>
                    <a:pt x="53208" y="91852"/>
                    <a:pt x="55071" y="94011"/>
                    <a:pt x="55521" y="94635"/>
                  </a:cubicBezTo>
                  <a:cubicBezTo>
                    <a:pt x="55966" y="95249"/>
                    <a:pt x="56425" y="95509"/>
                    <a:pt x="56828" y="95509"/>
                  </a:cubicBezTo>
                  <a:cubicBezTo>
                    <a:pt x="57911" y="95509"/>
                    <a:pt x="58590" y="93632"/>
                    <a:pt x="57511" y="91673"/>
                  </a:cubicBezTo>
                  <a:cubicBezTo>
                    <a:pt x="57511" y="91673"/>
                    <a:pt x="57550" y="84380"/>
                    <a:pt x="56262" y="82158"/>
                  </a:cubicBezTo>
                  <a:cubicBezTo>
                    <a:pt x="54977" y="79936"/>
                    <a:pt x="47139" y="72372"/>
                    <a:pt x="45385" y="70147"/>
                  </a:cubicBezTo>
                  <a:cubicBezTo>
                    <a:pt x="43630" y="67925"/>
                    <a:pt x="30997" y="40126"/>
                    <a:pt x="26786" y="35914"/>
                  </a:cubicBezTo>
                  <a:cubicBezTo>
                    <a:pt x="22574" y="31703"/>
                    <a:pt x="18832" y="27494"/>
                    <a:pt x="18246" y="25739"/>
                  </a:cubicBezTo>
                  <a:cubicBezTo>
                    <a:pt x="17663" y="23984"/>
                    <a:pt x="19161" y="996"/>
                    <a:pt x="17038" y="43"/>
                  </a:cubicBezTo>
                  <a:cubicBezTo>
                    <a:pt x="16975" y="15"/>
                    <a:pt x="16902" y="1"/>
                    <a:pt x="16819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1"/>
            <p:cNvSpPr/>
            <p:nvPr/>
          </p:nvSpPr>
          <p:spPr>
            <a:xfrm flipH="1">
              <a:off x="5947043" y="2661360"/>
              <a:ext cx="253620" cy="360335"/>
            </a:xfrm>
            <a:custGeom>
              <a:avLst/>
              <a:gdLst/>
              <a:ahLst/>
              <a:cxnLst/>
              <a:rect l="l" t="t" r="r" b="b"/>
              <a:pathLst>
                <a:path w="18628" h="26466" extrusionOk="0">
                  <a:moveTo>
                    <a:pt x="16819" y="1"/>
                  </a:moveTo>
                  <a:cubicBezTo>
                    <a:pt x="14094" y="1"/>
                    <a:pt x="835" y="14722"/>
                    <a:pt x="1" y="17141"/>
                  </a:cubicBezTo>
                  <a:cubicBezTo>
                    <a:pt x="1" y="17141"/>
                    <a:pt x="244" y="21511"/>
                    <a:pt x="628" y="26466"/>
                  </a:cubicBezTo>
                  <a:cubicBezTo>
                    <a:pt x="3378" y="24490"/>
                    <a:pt x="6802" y="23113"/>
                    <a:pt x="9767" y="22127"/>
                  </a:cubicBezTo>
                  <a:lnTo>
                    <a:pt x="9770" y="22127"/>
                  </a:lnTo>
                  <a:cubicBezTo>
                    <a:pt x="11939" y="21404"/>
                    <a:pt x="14142" y="20979"/>
                    <a:pt x="16292" y="20979"/>
                  </a:cubicBezTo>
                  <a:cubicBezTo>
                    <a:pt x="16903" y="20979"/>
                    <a:pt x="17510" y="21013"/>
                    <a:pt x="18111" y="21085"/>
                  </a:cubicBezTo>
                  <a:cubicBezTo>
                    <a:pt x="18185" y="13828"/>
                    <a:pt x="18627" y="756"/>
                    <a:pt x="17038" y="43"/>
                  </a:cubicBezTo>
                  <a:cubicBezTo>
                    <a:pt x="16975" y="15"/>
                    <a:pt x="16902" y="1"/>
                    <a:pt x="16819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1"/>
            <p:cNvSpPr/>
            <p:nvPr/>
          </p:nvSpPr>
          <p:spPr>
            <a:xfrm flipH="1">
              <a:off x="5895090" y="2452295"/>
              <a:ext cx="325017" cy="455871"/>
            </a:xfrm>
            <a:custGeom>
              <a:avLst/>
              <a:gdLst/>
              <a:ahLst/>
              <a:cxnLst/>
              <a:rect l="l" t="t" r="r" b="b"/>
              <a:pathLst>
                <a:path w="23872" h="33483" extrusionOk="0">
                  <a:moveTo>
                    <a:pt x="21045" y="1"/>
                  </a:moveTo>
                  <a:cubicBezTo>
                    <a:pt x="19558" y="8137"/>
                    <a:pt x="9709" y="22049"/>
                    <a:pt x="0" y="32976"/>
                  </a:cubicBezTo>
                  <a:cubicBezTo>
                    <a:pt x="1402" y="33297"/>
                    <a:pt x="3262" y="33483"/>
                    <a:pt x="5317" y="33483"/>
                  </a:cubicBezTo>
                  <a:cubicBezTo>
                    <a:pt x="12443" y="33483"/>
                    <a:pt x="21918" y="31257"/>
                    <a:pt x="22772" y="24749"/>
                  </a:cubicBezTo>
                  <a:cubicBezTo>
                    <a:pt x="23872" y="16367"/>
                    <a:pt x="21045" y="1"/>
                    <a:pt x="21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1"/>
            <p:cNvSpPr/>
            <p:nvPr/>
          </p:nvSpPr>
          <p:spPr>
            <a:xfrm flipH="1">
              <a:off x="6950867" y="2563064"/>
              <a:ext cx="506451" cy="1838052"/>
            </a:xfrm>
            <a:custGeom>
              <a:avLst/>
              <a:gdLst/>
              <a:ahLst/>
              <a:cxnLst/>
              <a:rect l="l" t="t" r="r" b="b"/>
              <a:pathLst>
                <a:path w="37198" h="135002" extrusionOk="0">
                  <a:moveTo>
                    <a:pt x="17827" y="0"/>
                  </a:moveTo>
                  <a:cubicBezTo>
                    <a:pt x="16691" y="0"/>
                    <a:pt x="15934" y="348"/>
                    <a:pt x="15792" y="1141"/>
                  </a:cubicBezTo>
                  <a:cubicBezTo>
                    <a:pt x="14971" y="5703"/>
                    <a:pt x="4680" y="35647"/>
                    <a:pt x="3041" y="44653"/>
                  </a:cubicBezTo>
                  <a:cubicBezTo>
                    <a:pt x="1405" y="53660"/>
                    <a:pt x="5147" y="87699"/>
                    <a:pt x="5031" y="93666"/>
                  </a:cubicBezTo>
                  <a:cubicBezTo>
                    <a:pt x="4912" y="99630"/>
                    <a:pt x="1946" y="104209"/>
                    <a:pt x="1344" y="106240"/>
                  </a:cubicBezTo>
                  <a:cubicBezTo>
                    <a:pt x="584" y="108813"/>
                    <a:pt x="1" y="115891"/>
                    <a:pt x="584" y="119282"/>
                  </a:cubicBezTo>
                  <a:cubicBezTo>
                    <a:pt x="1170" y="122675"/>
                    <a:pt x="9339" y="128214"/>
                    <a:pt x="9339" y="128214"/>
                  </a:cubicBezTo>
                  <a:cubicBezTo>
                    <a:pt x="9776" y="133099"/>
                    <a:pt x="10529" y="135001"/>
                    <a:pt x="11802" y="135001"/>
                  </a:cubicBezTo>
                  <a:cubicBezTo>
                    <a:pt x="12069" y="135001"/>
                    <a:pt x="12358" y="134918"/>
                    <a:pt x="12672" y="134761"/>
                  </a:cubicBezTo>
                  <a:cubicBezTo>
                    <a:pt x="14933" y="133630"/>
                    <a:pt x="14919" y="115813"/>
                    <a:pt x="15524" y="115772"/>
                  </a:cubicBezTo>
                  <a:cubicBezTo>
                    <a:pt x="15532" y="115771"/>
                    <a:pt x="15540" y="115771"/>
                    <a:pt x="15547" y="115771"/>
                  </a:cubicBezTo>
                  <a:cubicBezTo>
                    <a:pt x="16710" y="115771"/>
                    <a:pt x="17759" y="122059"/>
                    <a:pt x="19338" y="123297"/>
                  </a:cubicBezTo>
                  <a:cubicBezTo>
                    <a:pt x="19731" y="123606"/>
                    <a:pt x="20107" y="123744"/>
                    <a:pt x="20446" y="123744"/>
                  </a:cubicBezTo>
                  <a:cubicBezTo>
                    <a:pt x="21235" y="123744"/>
                    <a:pt x="21826" y="122998"/>
                    <a:pt x="21991" y="121935"/>
                  </a:cubicBezTo>
                  <a:cubicBezTo>
                    <a:pt x="22223" y="120412"/>
                    <a:pt x="21405" y="111054"/>
                    <a:pt x="19650" y="107429"/>
                  </a:cubicBezTo>
                  <a:cubicBezTo>
                    <a:pt x="17895" y="103803"/>
                    <a:pt x="16765" y="102634"/>
                    <a:pt x="16298" y="97176"/>
                  </a:cubicBezTo>
                  <a:cubicBezTo>
                    <a:pt x="15983" y="93500"/>
                    <a:pt x="18083" y="74205"/>
                    <a:pt x="19067" y="59862"/>
                  </a:cubicBezTo>
                  <a:cubicBezTo>
                    <a:pt x="19542" y="52892"/>
                    <a:pt x="18481" y="44692"/>
                    <a:pt x="18481" y="44692"/>
                  </a:cubicBezTo>
                  <a:cubicBezTo>
                    <a:pt x="29008" y="32372"/>
                    <a:pt x="34233" y="13190"/>
                    <a:pt x="34233" y="13190"/>
                  </a:cubicBezTo>
                  <a:cubicBezTo>
                    <a:pt x="37198" y="7874"/>
                    <a:pt x="23230" y="0"/>
                    <a:pt x="17827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1"/>
            <p:cNvSpPr/>
            <p:nvPr/>
          </p:nvSpPr>
          <p:spPr>
            <a:xfrm flipH="1">
              <a:off x="6950850" y="2563064"/>
              <a:ext cx="338442" cy="345576"/>
            </a:xfrm>
            <a:custGeom>
              <a:avLst/>
              <a:gdLst/>
              <a:ahLst/>
              <a:cxnLst/>
              <a:rect l="l" t="t" r="r" b="b"/>
              <a:pathLst>
                <a:path w="24858" h="25382" extrusionOk="0">
                  <a:moveTo>
                    <a:pt x="5487" y="0"/>
                  </a:moveTo>
                  <a:cubicBezTo>
                    <a:pt x="4351" y="0"/>
                    <a:pt x="3594" y="348"/>
                    <a:pt x="3452" y="1141"/>
                  </a:cubicBezTo>
                  <a:cubicBezTo>
                    <a:pt x="3170" y="2705"/>
                    <a:pt x="1777" y="7251"/>
                    <a:pt x="0" y="12911"/>
                  </a:cubicBezTo>
                  <a:cubicBezTo>
                    <a:pt x="5140" y="22615"/>
                    <a:pt x="11420" y="25382"/>
                    <a:pt x="15113" y="25382"/>
                  </a:cubicBezTo>
                  <a:cubicBezTo>
                    <a:pt x="16392" y="25382"/>
                    <a:pt x="17361" y="25050"/>
                    <a:pt x="17864" y="24559"/>
                  </a:cubicBezTo>
                  <a:cubicBezTo>
                    <a:pt x="20553" y="18106"/>
                    <a:pt x="21893" y="13190"/>
                    <a:pt x="21893" y="13190"/>
                  </a:cubicBezTo>
                  <a:cubicBezTo>
                    <a:pt x="24858" y="7874"/>
                    <a:pt x="10890" y="0"/>
                    <a:pt x="5487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1"/>
            <p:cNvSpPr/>
            <p:nvPr/>
          </p:nvSpPr>
          <p:spPr>
            <a:xfrm flipH="1">
              <a:off x="6880775" y="2167659"/>
              <a:ext cx="418334" cy="616705"/>
            </a:xfrm>
            <a:custGeom>
              <a:avLst/>
              <a:gdLst/>
              <a:ahLst/>
              <a:cxnLst/>
              <a:rect l="l" t="t" r="r" b="b"/>
              <a:pathLst>
                <a:path w="30726" h="45296" extrusionOk="0">
                  <a:moveTo>
                    <a:pt x="18624" y="1"/>
                  </a:moveTo>
                  <a:cubicBezTo>
                    <a:pt x="10190" y="1"/>
                    <a:pt x="1570" y="19771"/>
                    <a:pt x="0" y="26943"/>
                  </a:cubicBezTo>
                  <a:cubicBezTo>
                    <a:pt x="3536" y="38864"/>
                    <a:pt x="16686" y="45296"/>
                    <a:pt x="21332" y="45296"/>
                  </a:cubicBezTo>
                  <a:cubicBezTo>
                    <a:pt x="22012" y="45296"/>
                    <a:pt x="22510" y="45158"/>
                    <a:pt x="22769" y="44879"/>
                  </a:cubicBezTo>
                  <a:cubicBezTo>
                    <a:pt x="30726" y="25539"/>
                    <a:pt x="26959" y="1659"/>
                    <a:pt x="19729" y="117"/>
                  </a:cubicBezTo>
                  <a:cubicBezTo>
                    <a:pt x="19361" y="39"/>
                    <a:pt x="18993" y="1"/>
                    <a:pt x="18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1"/>
            <p:cNvSpPr/>
            <p:nvPr/>
          </p:nvSpPr>
          <p:spPr>
            <a:xfrm flipH="1">
              <a:off x="6274954" y="2211762"/>
              <a:ext cx="278291" cy="351294"/>
            </a:xfrm>
            <a:custGeom>
              <a:avLst/>
              <a:gdLst/>
              <a:ahLst/>
              <a:cxnLst/>
              <a:rect l="l" t="t" r="r" b="b"/>
              <a:pathLst>
                <a:path w="20440" h="25802" extrusionOk="0">
                  <a:moveTo>
                    <a:pt x="1929" y="1"/>
                  </a:moveTo>
                  <a:lnTo>
                    <a:pt x="1929" y="1"/>
                  </a:lnTo>
                  <a:cubicBezTo>
                    <a:pt x="1691" y="322"/>
                    <a:pt x="1437" y="664"/>
                    <a:pt x="1147" y="1054"/>
                  </a:cubicBezTo>
                  <a:cubicBezTo>
                    <a:pt x="111" y="2447"/>
                    <a:pt x="0" y="11942"/>
                    <a:pt x="1064" y="16038"/>
                  </a:cubicBezTo>
                  <a:cubicBezTo>
                    <a:pt x="1769" y="18744"/>
                    <a:pt x="4718" y="21938"/>
                    <a:pt x="7067" y="23920"/>
                  </a:cubicBezTo>
                  <a:cubicBezTo>
                    <a:pt x="8053" y="24708"/>
                    <a:pt x="9399" y="25664"/>
                    <a:pt x="9825" y="25783"/>
                  </a:cubicBezTo>
                  <a:cubicBezTo>
                    <a:pt x="9871" y="25795"/>
                    <a:pt x="9921" y="25802"/>
                    <a:pt x="9976" y="25802"/>
                  </a:cubicBezTo>
                  <a:cubicBezTo>
                    <a:pt x="11660" y="25802"/>
                    <a:pt x="17150" y="19810"/>
                    <a:pt x="18314" y="15792"/>
                  </a:cubicBezTo>
                  <a:cubicBezTo>
                    <a:pt x="18975" y="13507"/>
                    <a:pt x="20440" y="5326"/>
                    <a:pt x="18914" y="3674"/>
                  </a:cubicBezTo>
                  <a:cubicBezTo>
                    <a:pt x="18447" y="3168"/>
                    <a:pt x="17704" y="2701"/>
                    <a:pt x="16822" y="2278"/>
                  </a:cubicBezTo>
                  <a:cubicBezTo>
                    <a:pt x="15777" y="4493"/>
                    <a:pt x="11943" y="5864"/>
                    <a:pt x="8403" y="5864"/>
                  </a:cubicBezTo>
                  <a:cubicBezTo>
                    <a:pt x="4480" y="5864"/>
                    <a:pt x="918" y="4181"/>
                    <a:pt x="1907" y="95"/>
                  </a:cubicBezTo>
                  <a:cubicBezTo>
                    <a:pt x="1915" y="65"/>
                    <a:pt x="1921" y="34"/>
                    <a:pt x="1929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1"/>
            <p:cNvSpPr/>
            <p:nvPr/>
          </p:nvSpPr>
          <p:spPr>
            <a:xfrm flipH="1">
              <a:off x="6183719" y="2041422"/>
              <a:ext cx="355869" cy="176573"/>
            </a:xfrm>
            <a:custGeom>
              <a:avLst/>
              <a:gdLst/>
              <a:ahLst/>
              <a:cxnLst/>
              <a:rect l="l" t="t" r="r" b="b"/>
              <a:pathLst>
                <a:path w="26138" h="12969" extrusionOk="0">
                  <a:moveTo>
                    <a:pt x="14548" y="0"/>
                  </a:moveTo>
                  <a:cubicBezTo>
                    <a:pt x="14548" y="0"/>
                    <a:pt x="0" y="1780"/>
                    <a:pt x="271" y="4754"/>
                  </a:cubicBezTo>
                  <a:cubicBezTo>
                    <a:pt x="1542" y="7824"/>
                    <a:pt x="4884" y="9709"/>
                    <a:pt x="14354" y="12315"/>
                  </a:cubicBezTo>
                  <a:cubicBezTo>
                    <a:pt x="16000" y="12768"/>
                    <a:pt x="17283" y="12969"/>
                    <a:pt x="18264" y="12969"/>
                  </a:cubicBezTo>
                  <a:cubicBezTo>
                    <a:pt x="26138" y="12969"/>
                    <a:pt x="14548" y="0"/>
                    <a:pt x="14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1"/>
            <p:cNvSpPr/>
            <p:nvPr/>
          </p:nvSpPr>
          <p:spPr>
            <a:xfrm flipH="1">
              <a:off x="6265056" y="2037024"/>
              <a:ext cx="287862" cy="432971"/>
            </a:xfrm>
            <a:custGeom>
              <a:avLst/>
              <a:gdLst/>
              <a:ahLst/>
              <a:cxnLst/>
              <a:rect l="l" t="t" r="r" b="b"/>
              <a:pathLst>
                <a:path w="21143" h="31801" extrusionOk="0">
                  <a:moveTo>
                    <a:pt x="4674" y="1"/>
                  </a:moveTo>
                  <a:cubicBezTo>
                    <a:pt x="4360" y="1"/>
                    <a:pt x="4213" y="130"/>
                    <a:pt x="4276" y="420"/>
                  </a:cubicBezTo>
                  <a:cubicBezTo>
                    <a:pt x="5824" y="7500"/>
                    <a:pt x="3450" y="10960"/>
                    <a:pt x="1883" y="12928"/>
                  </a:cubicBezTo>
                  <a:cubicBezTo>
                    <a:pt x="1" y="20702"/>
                    <a:pt x="1596" y="28946"/>
                    <a:pt x="10094" y="31801"/>
                  </a:cubicBezTo>
                  <a:cubicBezTo>
                    <a:pt x="10478" y="31154"/>
                    <a:pt x="17359" y="19685"/>
                    <a:pt x="19562" y="15017"/>
                  </a:cubicBezTo>
                  <a:cubicBezTo>
                    <a:pt x="20581" y="12851"/>
                    <a:pt x="19153" y="10980"/>
                    <a:pt x="21142" y="9424"/>
                  </a:cubicBezTo>
                  <a:cubicBezTo>
                    <a:pt x="19787" y="7958"/>
                    <a:pt x="7131" y="1"/>
                    <a:pt x="4674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1"/>
            <p:cNvSpPr/>
            <p:nvPr/>
          </p:nvSpPr>
          <p:spPr>
            <a:xfrm flipH="1">
              <a:off x="6078413" y="1890022"/>
              <a:ext cx="253008" cy="432235"/>
            </a:xfrm>
            <a:custGeom>
              <a:avLst/>
              <a:gdLst/>
              <a:ahLst/>
              <a:cxnLst/>
              <a:rect l="l" t="t" r="r" b="b"/>
              <a:pathLst>
                <a:path w="18583" h="31747" extrusionOk="0">
                  <a:moveTo>
                    <a:pt x="6451" y="0"/>
                  </a:moveTo>
                  <a:cubicBezTo>
                    <a:pt x="4290" y="0"/>
                    <a:pt x="2356" y="873"/>
                    <a:pt x="1236" y="2986"/>
                  </a:cubicBezTo>
                  <a:cubicBezTo>
                    <a:pt x="0" y="5318"/>
                    <a:pt x="1006" y="20126"/>
                    <a:pt x="2021" y="21742"/>
                  </a:cubicBezTo>
                  <a:cubicBezTo>
                    <a:pt x="2975" y="23266"/>
                    <a:pt x="10172" y="31747"/>
                    <a:pt x="12704" y="31747"/>
                  </a:cubicBezTo>
                  <a:cubicBezTo>
                    <a:pt x="12864" y="31747"/>
                    <a:pt x="13005" y="31713"/>
                    <a:pt x="13125" y="31642"/>
                  </a:cubicBezTo>
                  <a:cubicBezTo>
                    <a:pt x="15142" y="30442"/>
                    <a:pt x="18583" y="16859"/>
                    <a:pt x="17817" y="9099"/>
                  </a:cubicBezTo>
                  <a:cubicBezTo>
                    <a:pt x="17358" y="4439"/>
                    <a:pt x="11326" y="0"/>
                    <a:pt x="6451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1"/>
            <p:cNvSpPr/>
            <p:nvPr/>
          </p:nvSpPr>
          <p:spPr>
            <a:xfrm flipH="1">
              <a:off x="5953466" y="1749829"/>
              <a:ext cx="622178" cy="546942"/>
            </a:xfrm>
            <a:custGeom>
              <a:avLst/>
              <a:gdLst/>
              <a:ahLst/>
              <a:cxnLst/>
              <a:rect l="l" t="t" r="r" b="b"/>
              <a:pathLst>
                <a:path w="45698" h="40172" extrusionOk="0">
                  <a:moveTo>
                    <a:pt x="22547" y="0"/>
                  </a:moveTo>
                  <a:cubicBezTo>
                    <a:pt x="20654" y="0"/>
                    <a:pt x="18617" y="197"/>
                    <a:pt x="16430" y="622"/>
                  </a:cubicBezTo>
                  <a:cubicBezTo>
                    <a:pt x="1" y="3817"/>
                    <a:pt x="976" y="21446"/>
                    <a:pt x="2919" y="26169"/>
                  </a:cubicBezTo>
                  <a:cubicBezTo>
                    <a:pt x="2859" y="25924"/>
                    <a:pt x="3111" y="25758"/>
                    <a:pt x="3627" y="25758"/>
                  </a:cubicBezTo>
                  <a:cubicBezTo>
                    <a:pt x="5565" y="25758"/>
                    <a:pt x="11236" y="28110"/>
                    <a:pt x="18177" y="37549"/>
                  </a:cubicBezTo>
                  <a:cubicBezTo>
                    <a:pt x="19434" y="39260"/>
                    <a:pt x="21368" y="40171"/>
                    <a:pt x="23323" y="40171"/>
                  </a:cubicBezTo>
                  <a:cubicBezTo>
                    <a:pt x="26086" y="40171"/>
                    <a:pt x="28888" y="38349"/>
                    <a:pt x="29872" y="34385"/>
                  </a:cubicBezTo>
                  <a:cubicBezTo>
                    <a:pt x="31550" y="27617"/>
                    <a:pt x="41568" y="26873"/>
                    <a:pt x="41568" y="26873"/>
                  </a:cubicBezTo>
                  <a:cubicBezTo>
                    <a:pt x="45698" y="18393"/>
                    <a:pt x="40853" y="0"/>
                    <a:pt x="22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1"/>
            <p:cNvSpPr/>
            <p:nvPr/>
          </p:nvSpPr>
          <p:spPr>
            <a:xfrm flipH="1">
              <a:off x="6013657" y="2087296"/>
              <a:ext cx="284907" cy="210297"/>
            </a:xfrm>
            <a:custGeom>
              <a:avLst/>
              <a:gdLst/>
              <a:ahLst/>
              <a:cxnLst/>
              <a:rect l="l" t="t" r="r" b="b"/>
              <a:pathLst>
                <a:path w="20926" h="15446" extrusionOk="0">
                  <a:moveTo>
                    <a:pt x="4295" y="2542"/>
                  </a:moveTo>
                  <a:cubicBezTo>
                    <a:pt x="4308" y="2542"/>
                    <a:pt x="4325" y="2545"/>
                    <a:pt x="4342" y="2551"/>
                  </a:cubicBezTo>
                  <a:lnTo>
                    <a:pt x="17997" y="8050"/>
                  </a:lnTo>
                  <a:cubicBezTo>
                    <a:pt x="17466" y="9399"/>
                    <a:pt x="16477" y="10717"/>
                    <a:pt x="15045" y="11980"/>
                  </a:cubicBezTo>
                  <a:cubicBezTo>
                    <a:pt x="14351" y="12594"/>
                    <a:pt x="13480" y="12902"/>
                    <a:pt x="12603" y="12902"/>
                  </a:cubicBezTo>
                  <a:cubicBezTo>
                    <a:pt x="11770" y="12902"/>
                    <a:pt x="10931" y="12623"/>
                    <a:pt x="10234" y="12063"/>
                  </a:cubicBezTo>
                  <a:lnTo>
                    <a:pt x="4447" y="7423"/>
                  </a:lnTo>
                  <a:cubicBezTo>
                    <a:pt x="3092" y="6340"/>
                    <a:pt x="2852" y="4339"/>
                    <a:pt x="3905" y="2965"/>
                  </a:cubicBezTo>
                  <a:lnTo>
                    <a:pt x="4192" y="2592"/>
                  </a:lnTo>
                  <a:cubicBezTo>
                    <a:pt x="4217" y="2559"/>
                    <a:pt x="4256" y="2542"/>
                    <a:pt x="4295" y="2542"/>
                  </a:cubicBezTo>
                  <a:close/>
                  <a:moveTo>
                    <a:pt x="4297" y="0"/>
                  </a:moveTo>
                  <a:cubicBezTo>
                    <a:pt x="3483" y="0"/>
                    <a:pt x="2690" y="372"/>
                    <a:pt x="2175" y="1042"/>
                  </a:cubicBezTo>
                  <a:lnTo>
                    <a:pt x="1890" y="1415"/>
                  </a:lnTo>
                  <a:cubicBezTo>
                    <a:pt x="0" y="3880"/>
                    <a:pt x="431" y="7464"/>
                    <a:pt x="2855" y="9405"/>
                  </a:cubicBezTo>
                  <a:lnTo>
                    <a:pt x="8645" y="14047"/>
                  </a:lnTo>
                  <a:cubicBezTo>
                    <a:pt x="9808" y="14981"/>
                    <a:pt x="11209" y="15446"/>
                    <a:pt x="12602" y="15446"/>
                  </a:cubicBezTo>
                  <a:cubicBezTo>
                    <a:pt x="14081" y="15446"/>
                    <a:pt x="15551" y="14923"/>
                    <a:pt x="16728" y="13884"/>
                  </a:cubicBezTo>
                  <a:cubicBezTo>
                    <a:pt x="18928" y="11941"/>
                    <a:pt x="20293" y="9822"/>
                    <a:pt x="20793" y="7583"/>
                  </a:cubicBezTo>
                  <a:cubicBezTo>
                    <a:pt x="20926" y="6975"/>
                    <a:pt x="20603" y="6362"/>
                    <a:pt x="20028" y="6127"/>
                  </a:cubicBezTo>
                  <a:lnTo>
                    <a:pt x="5292" y="193"/>
                  </a:lnTo>
                  <a:cubicBezTo>
                    <a:pt x="4969" y="63"/>
                    <a:pt x="4631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51"/>
          <p:cNvGrpSpPr/>
          <p:nvPr/>
        </p:nvGrpSpPr>
        <p:grpSpPr>
          <a:xfrm>
            <a:off x="5977636" y="2632653"/>
            <a:ext cx="2224656" cy="1971408"/>
            <a:chOff x="4495468" y="911086"/>
            <a:chExt cx="4166804" cy="3691084"/>
          </a:xfrm>
        </p:grpSpPr>
        <p:grpSp>
          <p:nvGrpSpPr>
            <p:cNvPr id="1544" name="Google Shape;1544;p51"/>
            <p:cNvGrpSpPr/>
            <p:nvPr/>
          </p:nvGrpSpPr>
          <p:grpSpPr>
            <a:xfrm rot="3950804">
              <a:off x="4568918" y="1327357"/>
              <a:ext cx="1471158" cy="862906"/>
              <a:chOff x="5504721" y="2246236"/>
              <a:chExt cx="940426" cy="551606"/>
            </a:xfrm>
          </p:grpSpPr>
          <p:grpSp>
            <p:nvGrpSpPr>
              <p:cNvPr id="1545" name="Google Shape;1545;p51"/>
              <p:cNvGrpSpPr/>
              <p:nvPr/>
            </p:nvGrpSpPr>
            <p:grpSpPr>
              <a:xfrm>
                <a:off x="5537246" y="2257497"/>
                <a:ext cx="450443" cy="386928"/>
                <a:chOff x="5537246" y="2257497"/>
                <a:chExt cx="450443" cy="386928"/>
              </a:xfrm>
            </p:grpSpPr>
            <p:grpSp>
              <p:nvGrpSpPr>
                <p:cNvPr id="1546" name="Google Shape;1546;p51"/>
                <p:cNvGrpSpPr/>
                <p:nvPr/>
              </p:nvGrpSpPr>
              <p:grpSpPr>
                <a:xfrm flipH="1">
                  <a:off x="5537246" y="2257497"/>
                  <a:ext cx="450443" cy="386928"/>
                  <a:chOff x="5488475" y="1597866"/>
                  <a:chExt cx="967655" cy="831209"/>
                </a:xfrm>
              </p:grpSpPr>
              <p:sp>
                <p:nvSpPr>
                  <p:cNvPr id="1547" name="Google Shape;1547;p51"/>
                  <p:cNvSpPr/>
                  <p:nvPr/>
                </p:nvSpPr>
                <p:spPr>
                  <a:xfrm>
                    <a:off x="5515700" y="1630873"/>
                    <a:ext cx="733018" cy="338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" name="Google Shape;1548;p51"/>
                  <p:cNvSpPr/>
                  <p:nvPr/>
                </p:nvSpPr>
                <p:spPr>
                  <a:xfrm>
                    <a:off x="5488477" y="1680151"/>
                    <a:ext cx="835955" cy="3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" name="Google Shape;1549;p51"/>
                  <p:cNvSpPr/>
                  <p:nvPr/>
                </p:nvSpPr>
                <p:spPr>
                  <a:xfrm>
                    <a:off x="5488475" y="1736974"/>
                    <a:ext cx="895225" cy="413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" name="Google Shape;1550;p51"/>
                  <p:cNvSpPr/>
                  <p:nvPr/>
                </p:nvSpPr>
                <p:spPr>
                  <a:xfrm>
                    <a:off x="5515700" y="1808524"/>
                    <a:ext cx="895225" cy="413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" name="Google Shape;1551;p51"/>
                  <p:cNvSpPr/>
                  <p:nvPr/>
                </p:nvSpPr>
                <p:spPr>
                  <a:xfrm>
                    <a:off x="5566325" y="1889525"/>
                    <a:ext cx="871275" cy="402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51"/>
                  <p:cNvSpPr/>
                  <p:nvPr/>
                </p:nvSpPr>
                <p:spPr>
                  <a:xfrm>
                    <a:off x="5620175" y="1977515"/>
                    <a:ext cx="835955" cy="386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51"/>
                  <p:cNvSpPr/>
                  <p:nvPr/>
                </p:nvSpPr>
                <p:spPr>
                  <a:xfrm>
                    <a:off x="5747325" y="2091074"/>
                    <a:ext cx="657418" cy="303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4" name="Google Shape;1554;p51"/>
                  <p:cNvSpPr/>
                  <p:nvPr/>
                </p:nvSpPr>
                <p:spPr>
                  <a:xfrm rot="-5400000">
                    <a:off x="5370109" y="2018311"/>
                    <a:ext cx="561980" cy="259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" name="Google Shape;1555;p51"/>
                  <p:cNvSpPr/>
                  <p:nvPr/>
                </p:nvSpPr>
                <p:spPr>
                  <a:xfrm rot="-5400000">
                    <a:off x="5417136" y="1964733"/>
                    <a:ext cx="635282" cy="2934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" name="Google Shape;1556;p51"/>
                  <p:cNvSpPr/>
                  <p:nvPr/>
                </p:nvSpPr>
                <p:spPr>
                  <a:xfrm rot="-5400000">
                    <a:off x="5482377" y="1915823"/>
                    <a:ext cx="664675" cy="306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" name="Google Shape;1557;p51"/>
                  <p:cNvSpPr/>
                  <p:nvPr/>
                </p:nvSpPr>
                <p:spPr>
                  <a:xfrm rot="-5400000">
                    <a:off x="5564844" y="1879021"/>
                    <a:ext cx="678223" cy="313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8" name="Google Shape;1558;p51"/>
                  <p:cNvSpPr/>
                  <p:nvPr/>
                </p:nvSpPr>
                <p:spPr>
                  <a:xfrm rot="-5400000">
                    <a:off x="5636726" y="1831310"/>
                    <a:ext cx="697939" cy="322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9" name="Google Shape;1559;p51"/>
                  <p:cNvSpPr/>
                  <p:nvPr/>
                </p:nvSpPr>
                <p:spPr>
                  <a:xfrm rot="-5400000">
                    <a:off x="5727063" y="1799285"/>
                    <a:ext cx="697939" cy="322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0" name="Google Shape;1560;p51"/>
                  <p:cNvSpPr/>
                  <p:nvPr/>
                </p:nvSpPr>
                <p:spPr>
                  <a:xfrm rot="-5400000">
                    <a:off x="5832444" y="1773846"/>
                    <a:ext cx="653910" cy="30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1" name="Google Shape;1561;p51"/>
                  <p:cNvSpPr/>
                  <p:nvPr/>
                </p:nvSpPr>
                <p:spPr>
                  <a:xfrm rot="-5400000">
                    <a:off x="5941159" y="1754594"/>
                    <a:ext cx="582422" cy="2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2" name="Google Shape;1562;p51"/>
                  <p:cNvSpPr/>
                  <p:nvPr/>
                </p:nvSpPr>
                <p:spPr>
                  <a:xfrm rot="-5400000">
                    <a:off x="6066737" y="1742416"/>
                    <a:ext cx="486622" cy="224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2346" extrusionOk="0">
                        <a:moveTo>
                          <a:pt x="48078" y="0"/>
                        </a:moveTo>
                        <a:lnTo>
                          <a:pt x="1" y="21667"/>
                        </a:lnTo>
                        <a:lnTo>
                          <a:pt x="306" y="22345"/>
                        </a:lnTo>
                        <a:lnTo>
                          <a:pt x="48383" y="677"/>
                        </a:lnTo>
                        <a:lnTo>
                          <a:pt x="4807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63" name="Google Shape;1563;p51"/>
                <p:cNvSpPr/>
                <p:nvPr/>
              </p:nvSpPr>
              <p:spPr>
                <a:xfrm flipH="1">
                  <a:off x="5677527" y="2257500"/>
                  <a:ext cx="279055" cy="12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84" h="22346" extrusionOk="0">
                      <a:moveTo>
                        <a:pt x="48078" y="0"/>
                      </a:moveTo>
                      <a:lnTo>
                        <a:pt x="1" y="21667"/>
                      </a:lnTo>
                      <a:lnTo>
                        <a:pt x="306" y="22345"/>
                      </a:lnTo>
                      <a:lnTo>
                        <a:pt x="48383" y="677"/>
                      </a:lnTo>
                      <a:lnTo>
                        <a:pt x="4807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64" name="Google Shape;1564;p51"/>
              <p:cNvSpPr/>
              <p:nvPr/>
            </p:nvSpPr>
            <p:spPr>
              <a:xfrm flipH="1">
                <a:off x="6158260" y="2589717"/>
                <a:ext cx="242549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0842" h="15121" extrusionOk="0">
                    <a:moveTo>
                      <a:pt x="17605" y="1"/>
                    </a:moveTo>
                    <a:lnTo>
                      <a:pt x="0" y="7938"/>
                    </a:lnTo>
                    <a:lnTo>
                      <a:pt x="1620" y="11529"/>
                    </a:lnTo>
                    <a:lnTo>
                      <a:pt x="3238" y="15120"/>
                    </a:lnTo>
                    <a:lnTo>
                      <a:pt x="20842" y="7184"/>
                    </a:lnTo>
                    <a:lnTo>
                      <a:pt x="19223" y="3593"/>
                    </a:lnTo>
                    <a:lnTo>
                      <a:pt x="176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1"/>
              <p:cNvSpPr/>
              <p:nvPr/>
            </p:nvSpPr>
            <p:spPr>
              <a:xfrm flipH="1">
                <a:off x="6356854" y="2667106"/>
                <a:ext cx="88294" cy="130736"/>
              </a:xfrm>
              <a:custGeom>
                <a:avLst/>
                <a:gdLst/>
                <a:ahLst/>
                <a:cxnLst/>
                <a:rect l="l" t="t" r="r" b="b"/>
                <a:pathLst>
                  <a:path w="7587" h="11234" extrusionOk="0">
                    <a:moveTo>
                      <a:pt x="2527" y="0"/>
                    </a:moveTo>
                    <a:cubicBezTo>
                      <a:pt x="2378" y="0"/>
                      <a:pt x="2226" y="31"/>
                      <a:pt x="2081" y="96"/>
                    </a:cubicBezTo>
                    <a:lnTo>
                      <a:pt x="790" y="678"/>
                    </a:lnTo>
                    <a:cubicBezTo>
                      <a:pt x="243" y="926"/>
                      <a:pt x="0" y="1569"/>
                      <a:pt x="246" y="2115"/>
                    </a:cubicBezTo>
                    <a:lnTo>
                      <a:pt x="2157" y="6354"/>
                    </a:lnTo>
                    <a:lnTo>
                      <a:pt x="4069" y="10593"/>
                    </a:lnTo>
                    <a:cubicBezTo>
                      <a:pt x="4250" y="10995"/>
                      <a:pt x="4646" y="11234"/>
                      <a:pt x="5060" y="11234"/>
                    </a:cubicBezTo>
                    <a:cubicBezTo>
                      <a:pt x="5209" y="11234"/>
                      <a:pt x="5360" y="11203"/>
                      <a:pt x="5504" y="11138"/>
                    </a:cubicBezTo>
                    <a:lnTo>
                      <a:pt x="6797" y="10554"/>
                    </a:lnTo>
                    <a:cubicBezTo>
                      <a:pt x="7343" y="10308"/>
                      <a:pt x="7586" y="9666"/>
                      <a:pt x="7340" y="9118"/>
                    </a:cubicBezTo>
                    <a:lnTo>
                      <a:pt x="5430" y="4879"/>
                    </a:lnTo>
                    <a:lnTo>
                      <a:pt x="3518" y="640"/>
                    </a:lnTo>
                    <a:cubicBezTo>
                      <a:pt x="3337" y="238"/>
                      <a:pt x="2942" y="0"/>
                      <a:pt x="25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1"/>
              <p:cNvSpPr/>
              <p:nvPr/>
            </p:nvSpPr>
            <p:spPr>
              <a:xfrm flipH="1">
                <a:off x="6117424" y="2565685"/>
                <a:ext cx="81276" cy="114513"/>
              </a:xfrm>
              <a:custGeom>
                <a:avLst/>
                <a:gdLst/>
                <a:ahLst/>
                <a:cxnLst/>
                <a:rect l="l" t="t" r="r" b="b"/>
                <a:pathLst>
                  <a:path w="6984" h="9840" extrusionOk="0">
                    <a:moveTo>
                      <a:pt x="2751" y="1"/>
                    </a:moveTo>
                    <a:cubicBezTo>
                      <a:pt x="2646" y="1"/>
                      <a:pt x="2540" y="23"/>
                      <a:pt x="2438" y="69"/>
                    </a:cubicBezTo>
                    <a:lnTo>
                      <a:pt x="555" y="919"/>
                    </a:lnTo>
                    <a:cubicBezTo>
                      <a:pt x="171" y="1090"/>
                      <a:pt x="1" y="1541"/>
                      <a:pt x="173" y="1925"/>
                    </a:cubicBezTo>
                    <a:lnTo>
                      <a:pt x="1856" y="5658"/>
                    </a:lnTo>
                    <a:lnTo>
                      <a:pt x="3538" y="9390"/>
                    </a:lnTo>
                    <a:cubicBezTo>
                      <a:pt x="3666" y="9672"/>
                      <a:pt x="3943" y="9839"/>
                      <a:pt x="4233" y="9839"/>
                    </a:cubicBezTo>
                    <a:cubicBezTo>
                      <a:pt x="4338" y="9839"/>
                      <a:pt x="4444" y="9817"/>
                      <a:pt x="4546" y="9771"/>
                    </a:cubicBezTo>
                    <a:lnTo>
                      <a:pt x="6430" y="8923"/>
                    </a:lnTo>
                    <a:cubicBezTo>
                      <a:pt x="6813" y="8749"/>
                      <a:pt x="6983" y="8299"/>
                      <a:pt x="6811" y="7915"/>
                    </a:cubicBezTo>
                    <a:lnTo>
                      <a:pt x="5128" y="4182"/>
                    </a:lnTo>
                    <a:lnTo>
                      <a:pt x="3446" y="450"/>
                    </a:lnTo>
                    <a:cubicBezTo>
                      <a:pt x="3318" y="168"/>
                      <a:pt x="3041" y="1"/>
                      <a:pt x="27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1"/>
              <p:cNvSpPr/>
              <p:nvPr/>
            </p:nvSpPr>
            <p:spPr>
              <a:xfrm flipH="1">
                <a:off x="5504721" y="2246236"/>
                <a:ext cx="651712" cy="409628"/>
              </a:xfrm>
              <a:custGeom>
                <a:avLst/>
                <a:gdLst/>
                <a:ahLst/>
                <a:cxnLst/>
                <a:rect l="l" t="t" r="r" b="b"/>
                <a:pathLst>
                  <a:path w="56001" h="35199" extrusionOk="0">
                    <a:moveTo>
                      <a:pt x="36848" y="2010"/>
                    </a:moveTo>
                    <a:cubicBezTo>
                      <a:pt x="42930" y="2010"/>
                      <a:pt x="48248" y="4719"/>
                      <a:pt x="50434" y="9569"/>
                    </a:cubicBezTo>
                    <a:cubicBezTo>
                      <a:pt x="53703" y="16818"/>
                      <a:pt x="48753" y="26147"/>
                      <a:pt x="39399" y="30363"/>
                    </a:cubicBezTo>
                    <a:cubicBezTo>
                      <a:pt x="36302" y="31759"/>
                      <a:pt x="33105" y="32423"/>
                      <a:pt x="30094" y="32423"/>
                    </a:cubicBezTo>
                    <a:cubicBezTo>
                      <a:pt x="24012" y="32423"/>
                      <a:pt x="18694" y="29714"/>
                      <a:pt x="16508" y="24865"/>
                    </a:cubicBezTo>
                    <a:cubicBezTo>
                      <a:pt x="13239" y="17615"/>
                      <a:pt x="18190" y="8287"/>
                      <a:pt x="27545" y="4070"/>
                    </a:cubicBezTo>
                    <a:cubicBezTo>
                      <a:pt x="30641" y="2674"/>
                      <a:pt x="33838" y="2010"/>
                      <a:pt x="36848" y="2010"/>
                    </a:cubicBezTo>
                    <a:close/>
                    <a:moveTo>
                      <a:pt x="36831" y="1"/>
                    </a:moveTo>
                    <a:cubicBezTo>
                      <a:pt x="33547" y="1"/>
                      <a:pt x="30076" y="720"/>
                      <a:pt x="26716" y="2235"/>
                    </a:cubicBezTo>
                    <a:cubicBezTo>
                      <a:pt x="26417" y="2370"/>
                      <a:pt x="26123" y="2511"/>
                      <a:pt x="25834" y="2655"/>
                    </a:cubicBezTo>
                    <a:lnTo>
                      <a:pt x="25825" y="2636"/>
                    </a:lnTo>
                    <a:cubicBezTo>
                      <a:pt x="10663" y="9473"/>
                      <a:pt x="10937" y="23332"/>
                      <a:pt x="1" y="28318"/>
                    </a:cubicBezTo>
                    <a:lnTo>
                      <a:pt x="843" y="30185"/>
                    </a:lnTo>
                    <a:lnTo>
                      <a:pt x="2557" y="29259"/>
                    </a:lnTo>
                    <a:cubicBezTo>
                      <a:pt x="7013" y="26650"/>
                      <a:pt x="9562" y="22665"/>
                      <a:pt x="12242" y="18476"/>
                    </a:cubicBezTo>
                    <a:cubicBezTo>
                      <a:pt x="12897" y="17452"/>
                      <a:pt x="13558" y="16421"/>
                      <a:pt x="14253" y="15401"/>
                    </a:cubicBezTo>
                    <a:lnTo>
                      <a:pt x="14253" y="15401"/>
                    </a:lnTo>
                    <a:cubicBezTo>
                      <a:pt x="13156" y="18849"/>
                      <a:pt x="13208" y="22442"/>
                      <a:pt x="14673" y="25692"/>
                    </a:cubicBezTo>
                    <a:cubicBezTo>
                      <a:pt x="16138" y="28941"/>
                      <a:pt x="18796" y="31360"/>
                      <a:pt x="22107" y="32820"/>
                    </a:cubicBezTo>
                    <a:cubicBezTo>
                      <a:pt x="20881" y="32665"/>
                      <a:pt x="19672" y="32478"/>
                      <a:pt x="18471" y="32292"/>
                    </a:cubicBezTo>
                    <a:cubicBezTo>
                      <a:pt x="15715" y="31862"/>
                      <a:pt x="13035" y="31444"/>
                      <a:pt x="10348" y="31444"/>
                    </a:cubicBezTo>
                    <a:cubicBezTo>
                      <a:pt x="8242" y="31444"/>
                      <a:pt x="6132" y="31701"/>
                      <a:pt x="3977" y="32409"/>
                    </a:cubicBezTo>
                    <a:lnTo>
                      <a:pt x="2154" y="33092"/>
                    </a:lnTo>
                    <a:lnTo>
                      <a:pt x="2990" y="34947"/>
                    </a:lnTo>
                    <a:cubicBezTo>
                      <a:pt x="5470" y="33841"/>
                      <a:pt x="7910" y="33464"/>
                      <a:pt x="10377" y="33464"/>
                    </a:cubicBezTo>
                    <a:cubicBezTo>
                      <a:pt x="15669" y="33464"/>
                      <a:pt x="21083" y="35199"/>
                      <a:pt x="27271" y="35199"/>
                    </a:cubicBezTo>
                    <a:cubicBezTo>
                      <a:pt x="30969" y="35199"/>
                      <a:pt x="34944" y="34579"/>
                      <a:pt x="39334" y="32600"/>
                    </a:cubicBezTo>
                    <a:lnTo>
                      <a:pt x="39326" y="32583"/>
                    </a:lnTo>
                    <a:cubicBezTo>
                      <a:pt x="39627" y="32460"/>
                      <a:pt x="39927" y="32334"/>
                      <a:pt x="40226" y="32199"/>
                    </a:cubicBezTo>
                    <a:cubicBezTo>
                      <a:pt x="50608" y="27517"/>
                      <a:pt x="56000" y="17016"/>
                      <a:pt x="52269" y="8741"/>
                    </a:cubicBezTo>
                    <a:cubicBezTo>
                      <a:pt x="49746" y="3145"/>
                      <a:pt x="43696" y="1"/>
                      <a:pt x="368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51"/>
            <p:cNvGrpSpPr/>
            <p:nvPr/>
          </p:nvGrpSpPr>
          <p:grpSpPr>
            <a:xfrm>
              <a:off x="4495468" y="1567654"/>
              <a:ext cx="4166804" cy="3034516"/>
              <a:chOff x="4534942" y="1634060"/>
              <a:chExt cx="4075911" cy="2968323"/>
            </a:xfrm>
          </p:grpSpPr>
          <p:sp>
            <p:nvSpPr>
              <p:cNvPr id="1569" name="Google Shape;1569;p51"/>
              <p:cNvSpPr/>
              <p:nvPr/>
            </p:nvSpPr>
            <p:spPr>
              <a:xfrm flipH="1">
                <a:off x="6743603" y="3916757"/>
                <a:ext cx="1341138" cy="566874"/>
              </a:xfrm>
              <a:custGeom>
                <a:avLst/>
                <a:gdLst/>
                <a:ahLst/>
                <a:cxnLst/>
                <a:rect l="l" t="t" r="r" b="b"/>
                <a:pathLst>
                  <a:path w="82748" h="34976" extrusionOk="0">
                    <a:moveTo>
                      <a:pt x="82747" y="1"/>
                    </a:moveTo>
                    <a:lnTo>
                      <a:pt x="58008" y="4372"/>
                    </a:lnTo>
                    <a:cubicBezTo>
                      <a:pt x="58008" y="4372"/>
                      <a:pt x="55768" y="9917"/>
                      <a:pt x="53849" y="9917"/>
                    </a:cubicBezTo>
                    <a:cubicBezTo>
                      <a:pt x="52121" y="9917"/>
                      <a:pt x="47538" y="8370"/>
                      <a:pt x="43061" y="8370"/>
                    </a:cubicBezTo>
                    <a:cubicBezTo>
                      <a:pt x="42567" y="8370"/>
                      <a:pt x="42074" y="8388"/>
                      <a:pt x="41586" y="8430"/>
                    </a:cubicBezTo>
                    <a:cubicBezTo>
                      <a:pt x="36707" y="8848"/>
                      <a:pt x="17270" y="18768"/>
                      <a:pt x="7199" y="18768"/>
                    </a:cubicBezTo>
                    <a:cubicBezTo>
                      <a:pt x="7145" y="18768"/>
                      <a:pt x="7092" y="18767"/>
                      <a:pt x="7038" y="18767"/>
                    </a:cubicBezTo>
                    <a:lnTo>
                      <a:pt x="0" y="34975"/>
                    </a:lnTo>
                    <a:cubicBezTo>
                      <a:pt x="0" y="34975"/>
                      <a:pt x="13330" y="29751"/>
                      <a:pt x="23460" y="28151"/>
                    </a:cubicBezTo>
                    <a:cubicBezTo>
                      <a:pt x="33588" y="26551"/>
                      <a:pt x="63019" y="25805"/>
                      <a:pt x="67817" y="24099"/>
                    </a:cubicBezTo>
                    <a:cubicBezTo>
                      <a:pt x="72617" y="22393"/>
                      <a:pt x="82747" y="1"/>
                      <a:pt x="82747" y="1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1"/>
              <p:cNvSpPr/>
              <p:nvPr/>
            </p:nvSpPr>
            <p:spPr>
              <a:xfrm flipH="1">
                <a:off x="6743603" y="3916757"/>
                <a:ext cx="430925" cy="290779"/>
              </a:xfrm>
              <a:custGeom>
                <a:avLst/>
                <a:gdLst/>
                <a:ahLst/>
                <a:cxnLst/>
                <a:rect l="l" t="t" r="r" b="b"/>
                <a:pathLst>
                  <a:path w="26588" h="17941" extrusionOk="0">
                    <a:moveTo>
                      <a:pt x="26587" y="1"/>
                    </a:moveTo>
                    <a:lnTo>
                      <a:pt x="1848" y="4372"/>
                    </a:lnTo>
                    <a:cubicBezTo>
                      <a:pt x="1848" y="4372"/>
                      <a:pt x="1052" y="6341"/>
                      <a:pt x="1" y="7930"/>
                    </a:cubicBezTo>
                    <a:cubicBezTo>
                      <a:pt x="131" y="7891"/>
                      <a:pt x="279" y="7871"/>
                      <a:pt x="444" y="7871"/>
                    </a:cubicBezTo>
                    <a:cubicBezTo>
                      <a:pt x="2011" y="7871"/>
                      <a:pt x="5082" y="9638"/>
                      <a:pt x="8459" y="13063"/>
                    </a:cubicBezTo>
                    <a:cubicBezTo>
                      <a:pt x="11085" y="15727"/>
                      <a:pt x="13695" y="17941"/>
                      <a:pt x="16487" y="17941"/>
                    </a:cubicBezTo>
                    <a:cubicBezTo>
                      <a:pt x="16707" y="17941"/>
                      <a:pt x="16927" y="17927"/>
                      <a:pt x="17149" y="17899"/>
                    </a:cubicBezTo>
                    <a:cubicBezTo>
                      <a:pt x="21730" y="10732"/>
                      <a:pt x="26587" y="1"/>
                      <a:pt x="26587" y="1"/>
                    </a:cubicBez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1"/>
              <p:cNvSpPr/>
              <p:nvPr/>
            </p:nvSpPr>
            <p:spPr>
              <a:xfrm flipH="1">
                <a:off x="7547819" y="4135299"/>
                <a:ext cx="549596" cy="360422"/>
              </a:xfrm>
              <a:custGeom>
                <a:avLst/>
                <a:gdLst/>
                <a:ahLst/>
                <a:cxnLst/>
                <a:rect l="l" t="t" r="r" b="b"/>
                <a:pathLst>
                  <a:path w="33910" h="22238" extrusionOk="0">
                    <a:moveTo>
                      <a:pt x="26360" y="1"/>
                    </a:moveTo>
                    <a:cubicBezTo>
                      <a:pt x="16632" y="4097"/>
                      <a:pt x="11256" y="4770"/>
                      <a:pt x="8774" y="4770"/>
                    </a:cubicBezTo>
                    <a:cubicBezTo>
                      <a:pt x="7560" y="4770"/>
                      <a:pt x="7038" y="4608"/>
                      <a:pt x="7038" y="4608"/>
                    </a:cubicBezTo>
                    <a:lnTo>
                      <a:pt x="0" y="22238"/>
                    </a:lnTo>
                    <a:cubicBezTo>
                      <a:pt x="0" y="22238"/>
                      <a:pt x="6256" y="20388"/>
                      <a:pt x="12795" y="18114"/>
                    </a:cubicBezTo>
                    <a:cubicBezTo>
                      <a:pt x="19337" y="15840"/>
                      <a:pt x="29287" y="14418"/>
                      <a:pt x="29287" y="14418"/>
                    </a:cubicBezTo>
                    <a:cubicBezTo>
                      <a:pt x="33910" y="6029"/>
                      <a:pt x="26360" y="1"/>
                      <a:pt x="26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1"/>
              <p:cNvSpPr/>
              <p:nvPr/>
            </p:nvSpPr>
            <p:spPr>
              <a:xfrm flipH="1">
                <a:off x="7924271" y="4156952"/>
                <a:ext cx="623648" cy="445431"/>
              </a:xfrm>
              <a:custGeom>
                <a:avLst/>
                <a:gdLst/>
                <a:ahLst/>
                <a:cxnLst/>
                <a:rect l="l" t="t" r="r" b="b"/>
                <a:pathLst>
                  <a:path w="38479" h="27483" extrusionOk="0">
                    <a:moveTo>
                      <a:pt x="33342" y="1"/>
                    </a:moveTo>
                    <a:lnTo>
                      <a:pt x="1" y="25967"/>
                    </a:lnTo>
                    <a:cubicBezTo>
                      <a:pt x="1" y="25967"/>
                      <a:pt x="3176" y="27483"/>
                      <a:pt x="7078" y="27483"/>
                    </a:cubicBezTo>
                    <a:cubicBezTo>
                      <a:pt x="9029" y="27483"/>
                      <a:pt x="11161" y="27104"/>
                      <a:pt x="13169" y="25967"/>
                    </a:cubicBezTo>
                    <a:cubicBezTo>
                      <a:pt x="19194" y="22555"/>
                      <a:pt x="23673" y="23567"/>
                      <a:pt x="28259" y="21969"/>
                    </a:cubicBezTo>
                    <a:cubicBezTo>
                      <a:pt x="32843" y="20369"/>
                      <a:pt x="31405" y="18715"/>
                      <a:pt x="33003" y="15410"/>
                    </a:cubicBezTo>
                    <a:cubicBezTo>
                      <a:pt x="34603" y="12104"/>
                      <a:pt x="38479" y="10766"/>
                      <a:pt x="38353" y="7396"/>
                    </a:cubicBezTo>
                    <a:cubicBezTo>
                      <a:pt x="38211" y="3556"/>
                      <a:pt x="33342" y="3"/>
                      <a:pt x="33342" y="3"/>
                    </a:cubicBezTo>
                    <a:lnTo>
                      <a:pt x="333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1"/>
              <p:cNvSpPr/>
              <p:nvPr/>
            </p:nvSpPr>
            <p:spPr>
              <a:xfrm flipH="1">
                <a:off x="7997934" y="4106952"/>
                <a:ext cx="588024" cy="494766"/>
              </a:xfrm>
              <a:custGeom>
                <a:avLst/>
                <a:gdLst/>
                <a:ahLst/>
                <a:cxnLst/>
                <a:rect l="l" t="t" r="r" b="b"/>
                <a:pathLst>
                  <a:path w="36281" h="30527" extrusionOk="0">
                    <a:moveTo>
                      <a:pt x="32382" y="1"/>
                    </a:moveTo>
                    <a:cubicBezTo>
                      <a:pt x="29498" y="1"/>
                      <a:pt x="1" y="27075"/>
                      <a:pt x="29" y="28655"/>
                    </a:cubicBezTo>
                    <a:cubicBezTo>
                      <a:pt x="219" y="28835"/>
                      <a:pt x="2208" y="30144"/>
                      <a:pt x="2479" y="30253"/>
                    </a:cubicBezTo>
                    <a:cubicBezTo>
                      <a:pt x="2932" y="30437"/>
                      <a:pt x="3493" y="30527"/>
                      <a:pt x="4138" y="30527"/>
                    </a:cubicBezTo>
                    <a:cubicBezTo>
                      <a:pt x="6809" y="30527"/>
                      <a:pt x="10924" y="28995"/>
                      <a:pt x="14847" y="26302"/>
                    </a:cubicBezTo>
                    <a:cubicBezTo>
                      <a:pt x="23383" y="20444"/>
                      <a:pt x="24391" y="16118"/>
                      <a:pt x="28070" y="13666"/>
                    </a:cubicBezTo>
                    <a:cubicBezTo>
                      <a:pt x="31748" y="11214"/>
                      <a:pt x="36281" y="7109"/>
                      <a:pt x="35748" y="3482"/>
                    </a:cubicBezTo>
                    <a:cubicBezTo>
                      <a:pt x="35606" y="2523"/>
                      <a:pt x="33165" y="474"/>
                      <a:pt x="32530" y="39"/>
                    </a:cubicBezTo>
                    <a:cubicBezTo>
                      <a:pt x="32493" y="13"/>
                      <a:pt x="32444" y="1"/>
                      <a:pt x="323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1"/>
              <p:cNvSpPr/>
              <p:nvPr/>
            </p:nvSpPr>
            <p:spPr>
              <a:xfrm flipH="1">
                <a:off x="8030284" y="4098265"/>
                <a:ext cx="580569" cy="481476"/>
              </a:xfrm>
              <a:custGeom>
                <a:avLst/>
                <a:gdLst/>
                <a:ahLst/>
                <a:cxnLst/>
                <a:rect l="l" t="t" r="r" b="b"/>
                <a:pathLst>
                  <a:path w="35821" h="29707" extrusionOk="0">
                    <a:moveTo>
                      <a:pt x="31956" y="0"/>
                    </a:moveTo>
                    <a:cubicBezTo>
                      <a:pt x="30227" y="0"/>
                      <a:pt x="28080" y="825"/>
                      <a:pt x="26117" y="2340"/>
                    </a:cubicBezTo>
                    <a:cubicBezTo>
                      <a:pt x="22171" y="5383"/>
                      <a:pt x="23238" y="8208"/>
                      <a:pt x="15773" y="10554"/>
                    </a:cubicBezTo>
                    <a:cubicBezTo>
                      <a:pt x="8309" y="12900"/>
                      <a:pt x="4470" y="18552"/>
                      <a:pt x="2657" y="21963"/>
                    </a:cubicBezTo>
                    <a:cubicBezTo>
                      <a:pt x="1895" y="23402"/>
                      <a:pt x="1" y="27755"/>
                      <a:pt x="1324" y="29001"/>
                    </a:cubicBezTo>
                    <a:cubicBezTo>
                      <a:pt x="1831" y="29479"/>
                      <a:pt x="2646" y="29707"/>
                      <a:pt x="3677" y="29707"/>
                    </a:cubicBezTo>
                    <a:cubicBezTo>
                      <a:pt x="6348" y="29707"/>
                      <a:pt x="10463" y="28175"/>
                      <a:pt x="14387" y="25482"/>
                    </a:cubicBezTo>
                    <a:cubicBezTo>
                      <a:pt x="22923" y="19624"/>
                      <a:pt x="23931" y="15300"/>
                      <a:pt x="27609" y="12846"/>
                    </a:cubicBezTo>
                    <a:cubicBezTo>
                      <a:pt x="31288" y="10395"/>
                      <a:pt x="35820" y="6289"/>
                      <a:pt x="35288" y="2662"/>
                    </a:cubicBezTo>
                    <a:cubicBezTo>
                      <a:pt x="35019" y="841"/>
                      <a:pt x="33701" y="0"/>
                      <a:pt x="31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1"/>
              <p:cNvSpPr/>
              <p:nvPr/>
            </p:nvSpPr>
            <p:spPr>
              <a:xfrm flipH="1">
                <a:off x="4865607" y="3280191"/>
                <a:ext cx="1189047" cy="1050765"/>
              </a:xfrm>
              <a:custGeom>
                <a:avLst/>
                <a:gdLst/>
                <a:ahLst/>
                <a:cxnLst/>
                <a:rect l="l" t="t" r="r" b="b"/>
                <a:pathLst>
                  <a:path w="73364" h="64832" extrusionOk="0">
                    <a:moveTo>
                      <a:pt x="4976" y="1"/>
                    </a:moveTo>
                    <a:cubicBezTo>
                      <a:pt x="4976" y="1"/>
                      <a:pt x="1280" y="18198"/>
                      <a:pt x="1" y="22037"/>
                    </a:cubicBezTo>
                    <a:cubicBezTo>
                      <a:pt x="1" y="22037"/>
                      <a:pt x="15497" y="22180"/>
                      <a:pt x="20048" y="22890"/>
                    </a:cubicBezTo>
                    <a:cubicBezTo>
                      <a:pt x="24598" y="23601"/>
                      <a:pt x="27583" y="33553"/>
                      <a:pt x="31706" y="36540"/>
                    </a:cubicBezTo>
                    <a:cubicBezTo>
                      <a:pt x="35830" y="39526"/>
                      <a:pt x="44075" y="41658"/>
                      <a:pt x="52605" y="52605"/>
                    </a:cubicBezTo>
                    <a:cubicBezTo>
                      <a:pt x="61137" y="63553"/>
                      <a:pt x="60568" y="64832"/>
                      <a:pt x="60568" y="64832"/>
                    </a:cubicBezTo>
                    <a:lnTo>
                      <a:pt x="73364" y="63838"/>
                    </a:lnTo>
                    <a:cubicBezTo>
                      <a:pt x="73364" y="63838"/>
                      <a:pt x="30000" y="9668"/>
                      <a:pt x="26445" y="6825"/>
                    </a:cubicBezTo>
                    <a:cubicBezTo>
                      <a:pt x="22891" y="3981"/>
                      <a:pt x="4976" y="1"/>
                      <a:pt x="4976" y="1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1"/>
              <p:cNvSpPr/>
              <p:nvPr/>
            </p:nvSpPr>
            <p:spPr>
              <a:xfrm flipH="1">
                <a:off x="5736096" y="3280191"/>
                <a:ext cx="318558" cy="362367"/>
              </a:xfrm>
              <a:custGeom>
                <a:avLst/>
                <a:gdLst/>
                <a:ahLst/>
                <a:cxnLst/>
                <a:rect l="l" t="t" r="r" b="b"/>
                <a:pathLst>
                  <a:path w="19655" h="22358" extrusionOk="0">
                    <a:moveTo>
                      <a:pt x="4976" y="1"/>
                    </a:moveTo>
                    <a:cubicBezTo>
                      <a:pt x="4976" y="1"/>
                      <a:pt x="1280" y="18198"/>
                      <a:pt x="1" y="22037"/>
                    </a:cubicBezTo>
                    <a:cubicBezTo>
                      <a:pt x="1" y="22037"/>
                      <a:pt x="6962" y="22101"/>
                      <a:pt x="12924" y="22358"/>
                    </a:cubicBezTo>
                    <a:cubicBezTo>
                      <a:pt x="14581" y="19551"/>
                      <a:pt x="16134" y="16728"/>
                      <a:pt x="17017" y="13497"/>
                    </a:cubicBezTo>
                    <a:cubicBezTo>
                      <a:pt x="17675" y="11083"/>
                      <a:pt x="19655" y="6102"/>
                      <a:pt x="18541" y="3555"/>
                    </a:cubicBezTo>
                    <a:cubicBezTo>
                      <a:pt x="12323" y="1633"/>
                      <a:pt x="4976" y="1"/>
                      <a:pt x="4976" y="1"/>
                    </a:cubicBez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1"/>
              <p:cNvSpPr/>
              <p:nvPr/>
            </p:nvSpPr>
            <p:spPr>
              <a:xfrm flipH="1">
                <a:off x="4906288" y="3870096"/>
                <a:ext cx="457392" cy="393713"/>
              </a:xfrm>
              <a:custGeom>
                <a:avLst/>
                <a:gdLst/>
                <a:ahLst/>
                <a:cxnLst/>
                <a:rect l="l" t="t" r="r" b="b"/>
                <a:pathLst>
                  <a:path w="28221" h="24292" extrusionOk="0">
                    <a:moveTo>
                      <a:pt x="9096" y="0"/>
                    </a:moveTo>
                    <a:cubicBezTo>
                      <a:pt x="7480" y="0"/>
                      <a:pt x="1" y="7055"/>
                      <a:pt x="190" y="7322"/>
                    </a:cubicBezTo>
                    <a:cubicBezTo>
                      <a:pt x="591" y="7891"/>
                      <a:pt x="1852" y="9220"/>
                      <a:pt x="6632" y="14075"/>
                    </a:cubicBezTo>
                    <a:cubicBezTo>
                      <a:pt x="10686" y="18195"/>
                      <a:pt x="13455" y="22819"/>
                      <a:pt x="14989" y="23909"/>
                    </a:cubicBezTo>
                    <a:cubicBezTo>
                      <a:pt x="15360" y="24173"/>
                      <a:pt x="16354" y="24292"/>
                      <a:pt x="17621" y="24292"/>
                    </a:cubicBezTo>
                    <a:cubicBezTo>
                      <a:pt x="21584" y="24292"/>
                      <a:pt x="28221" y="23136"/>
                      <a:pt x="26821" y="21682"/>
                    </a:cubicBezTo>
                    <a:cubicBezTo>
                      <a:pt x="24972" y="19763"/>
                      <a:pt x="10684" y="71"/>
                      <a:pt x="9120" y="1"/>
                    </a:cubicBezTo>
                    <a:cubicBezTo>
                      <a:pt x="9112" y="0"/>
                      <a:pt x="9104" y="0"/>
                      <a:pt x="9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1"/>
              <p:cNvSpPr/>
              <p:nvPr/>
            </p:nvSpPr>
            <p:spPr>
              <a:xfrm flipH="1">
                <a:off x="4534942" y="4107244"/>
                <a:ext cx="651574" cy="306403"/>
              </a:xfrm>
              <a:custGeom>
                <a:avLst/>
                <a:gdLst/>
                <a:ahLst/>
                <a:cxnLst/>
                <a:rect l="l" t="t" r="r" b="b"/>
                <a:pathLst>
                  <a:path w="40202" h="18905" extrusionOk="0">
                    <a:moveTo>
                      <a:pt x="11533" y="0"/>
                    </a:moveTo>
                    <a:cubicBezTo>
                      <a:pt x="11006" y="0"/>
                      <a:pt x="10736" y="485"/>
                      <a:pt x="10852" y="1443"/>
                    </a:cubicBezTo>
                    <a:cubicBezTo>
                      <a:pt x="11072" y="3265"/>
                      <a:pt x="14717" y="7227"/>
                      <a:pt x="10184" y="8614"/>
                    </a:cubicBezTo>
                    <a:cubicBezTo>
                      <a:pt x="9303" y="8884"/>
                      <a:pt x="8457" y="8992"/>
                      <a:pt x="7668" y="8992"/>
                    </a:cubicBezTo>
                    <a:cubicBezTo>
                      <a:pt x="4401" y="8992"/>
                      <a:pt x="2090" y="7132"/>
                      <a:pt x="2090" y="7132"/>
                    </a:cubicBezTo>
                    <a:cubicBezTo>
                      <a:pt x="402" y="7342"/>
                      <a:pt x="1" y="17678"/>
                      <a:pt x="535" y="18317"/>
                    </a:cubicBezTo>
                    <a:cubicBezTo>
                      <a:pt x="849" y="18694"/>
                      <a:pt x="5555" y="18905"/>
                      <a:pt x="11135" y="18905"/>
                    </a:cubicBezTo>
                    <a:cubicBezTo>
                      <a:pt x="15020" y="18905"/>
                      <a:pt x="19329" y="18803"/>
                      <a:pt x="22874" y="18584"/>
                    </a:cubicBezTo>
                    <a:cubicBezTo>
                      <a:pt x="31510" y="18050"/>
                      <a:pt x="39881" y="17144"/>
                      <a:pt x="40042" y="15971"/>
                    </a:cubicBezTo>
                    <a:cubicBezTo>
                      <a:pt x="40202" y="14798"/>
                      <a:pt x="39083" y="12079"/>
                      <a:pt x="35137" y="11173"/>
                    </a:cubicBezTo>
                    <a:cubicBezTo>
                      <a:pt x="31191" y="10267"/>
                      <a:pt x="15323" y="3025"/>
                      <a:pt x="13497" y="1199"/>
                    </a:cubicBezTo>
                    <a:cubicBezTo>
                      <a:pt x="12696" y="397"/>
                      <a:pt x="12009" y="0"/>
                      <a:pt x="115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1"/>
              <p:cNvSpPr/>
              <p:nvPr/>
            </p:nvSpPr>
            <p:spPr>
              <a:xfrm flipH="1">
                <a:off x="4536773" y="4370680"/>
                <a:ext cx="644102" cy="77180"/>
              </a:xfrm>
              <a:custGeom>
                <a:avLst/>
                <a:gdLst/>
                <a:ahLst/>
                <a:cxnLst/>
                <a:rect l="l" t="t" r="r" b="b"/>
                <a:pathLst>
                  <a:path w="39741" h="4762" extrusionOk="0">
                    <a:moveTo>
                      <a:pt x="39474" y="0"/>
                    </a:moveTo>
                    <a:cubicBezTo>
                      <a:pt x="38139" y="1035"/>
                      <a:pt x="30456" y="1841"/>
                      <a:pt x="22526" y="2330"/>
                    </a:cubicBezTo>
                    <a:cubicBezTo>
                      <a:pt x="18984" y="2549"/>
                      <a:pt x="14679" y="2651"/>
                      <a:pt x="10797" y="2651"/>
                    </a:cubicBezTo>
                    <a:cubicBezTo>
                      <a:pt x="5515" y="2651"/>
                      <a:pt x="1014" y="2462"/>
                      <a:pt x="277" y="2122"/>
                    </a:cubicBezTo>
                    <a:cubicBezTo>
                      <a:pt x="0" y="2931"/>
                      <a:pt x="128" y="3934"/>
                      <a:pt x="257" y="4090"/>
                    </a:cubicBezTo>
                    <a:cubicBezTo>
                      <a:pt x="598" y="4497"/>
                      <a:pt x="6046" y="4762"/>
                      <a:pt x="12189" y="4762"/>
                    </a:cubicBezTo>
                    <a:cubicBezTo>
                      <a:pt x="15680" y="4762"/>
                      <a:pt x="19396" y="4676"/>
                      <a:pt x="22526" y="4483"/>
                    </a:cubicBezTo>
                    <a:cubicBezTo>
                      <a:pt x="31162" y="3950"/>
                      <a:pt x="39535" y="3044"/>
                      <a:pt x="39694" y="1871"/>
                    </a:cubicBezTo>
                    <a:cubicBezTo>
                      <a:pt x="39741" y="1523"/>
                      <a:pt x="39696" y="538"/>
                      <a:pt x="39479" y="8"/>
                    </a:cubicBezTo>
                    <a:cubicBezTo>
                      <a:pt x="39477" y="6"/>
                      <a:pt x="39476" y="2"/>
                      <a:pt x="39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1"/>
              <p:cNvSpPr/>
              <p:nvPr/>
            </p:nvSpPr>
            <p:spPr>
              <a:xfrm flipH="1">
                <a:off x="5825853" y="3089024"/>
                <a:ext cx="1350992" cy="964362"/>
              </a:xfrm>
              <a:custGeom>
                <a:avLst/>
                <a:gdLst/>
                <a:ahLst/>
                <a:cxnLst/>
                <a:rect l="l" t="t" r="r" b="b"/>
                <a:pathLst>
                  <a:path w="83356" h="59501" extrusionOk="0">
                    <a:moveTo>
                      <a:pt x="42009" y="0"/>
                    </a:moveTo>
                    <a:cubicBezTo>
                      <a:pt x="27243" y="0"/>
                      <a:pt x="3839" y="9805"/>
                      <a:pt x="3839" y="9805"/>
                    </a:cubicBezTo>
                    <a:cubicBezTo>
                      <a:pt x="3839" y="9805"/>
                      <a:pt x="0" y="15776"/>
                      <a:pt x="2275" y="27007"/>
                    </a:cubicBezTo>
                    <a:cubicBezTo>
                      <a:pt x="4551" y="38240"/>
                      <a:pt x="2987" y="54185"/>
                      <a:pt x="142" y="56734"/>
                    </a:cubicBezTo>
                    <a:cubicBezTo>
                      <a:pt x="142" y="56734"/>
                      <a:pt x="2569" y="59501"/>
                      <a:pt x="7550" y="59501"/>
                    </a:cubicBezTo>
                    <a:cubicBezTo>
                      <a:pt x="9062" y="59501"/>
                      <a:pt x="10810" y="59246"/>
                      <a:pt x="12796" y="58581"/>
                    </a:cubicBezTo>
                    <a:cubicBezTo>
                      <a:pt x="21326" y="55728"/>
                      <a:pt x="27155" y="51889"/>
                      <a:pt x="32274" y="51463"/>
                    </a:cubicBezTo>
                    <a:cubicBezTo>
                      <a:pt x="32274" y="51463"/>
                      <a:pt x="33838" y="38240"/>
                      <a:pt x="33411" y="34117"/>
                    </a:cubicBezTo>
                    <a:lnTo>
                      <a:pt x="33411" y="34117"/>
                    </a:lnTo>
                    <a:cubicBezTo>
                      <a:pt x="33412" y="34117"/>
                      <a:pt x="63643" y="39245"/>
                      <a:pt x="67827" y="39245"/>
                    </a:cubicBezTo>
                    <a:cubicBezTo>
                      <a:pt x="67937" y="39245"/>
                      <a:pt x="68030" y="39241"/>
                      <a:pt x="68103" y="39234"/>
                    </a:cubicBezTo>
                    <a:cubicBezTo>
                      <a:pt x="70946" y="38950"/>
                      <a:pt x="83355" y="21320"/>
                      <a:pt x="83355" y="14068"/>
                    </a:cubicBezTo>
                    <a:cubicBezTo>
                      <a:pt x="83355" y="14068"/>
                      <a:pt x="61287" y="5113"/>
                      <a:pt x="48345" y="848"/>
                    </a:cubicBezTo>
                    <a:cubicBezTo>
                      <a:pt x="46547" y="255"/>
                      <a:pt x="44390" y="0"/>
                      <a:pt x="420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1"/>
              <p:cNvSpPr/>
              <p:nvPr/>
            </p:nvSpPr>
            <p:spPr>
              <a:xfrm flipH="1">
                <a:off x="6304655" y="3089024"/>
                <a:ext cx="872190" cy="589321"/>
              </a:xfrm>
              <a:custGeom>
                <a:avLst/>
                <a:gdLst/>
                <a:ahLst/>
                <a:cxnLst/>
                <a:rect l="l" t="t" r="r" b="b"/>
                <a:pathLst>
                  <a:path w="53814" h="36361" extrusionOk="0">
                    <a:moveTo>
                      <a:pt x="42009" y="0"/>
                    </a:moveTo>
                    <a:cubicBezTo>
                      <a:pt x="27243" y="0"/>
                      <a:pt x="3839" y="9805"/>
                      <a:pt x="3839" y="9805"/>
                    </a:cubicBezTo>
                    <a:cubicBezTo>
                      <a:pt x="3839" y="9805"/>
                      <a:pt x="0" y="15776"/>
                      <a:pt x="2275" y="27007"/>
                    </a:cubicBezTo>
                    <a:cubicBezTo>
                      <a:pt x="2865" y="29914"/>
                      <a:pt x="3195" y="33136"/>
                      <a:pt x="3313" y="36361"/>
                    </a:cubicBezTo>
                    <a:cubicBezTo>
                      <a:pt x="4977" y="29751"/>
                      <a:pt x="53813" y="33263"/>
                      <a:pt x="52427" y="2239"/>
                    </a:cubicBezTo>
                    <a:cubicBezTo>
                      <a:pt x="50997" y="1739"/>
                      <a:pt x="49625" y="1269"/>
                      <a:pt x="48345" y="848"/>
                    </a:cubicBezTo>
                    <a:cubicBezTo>
                      <a:pt x="46547" y="255"/>
                      <a:pt x="44390" y="0"/>
                      <a:pt x="420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1"/>
              <p:cNvSpPr/>
              <p:nvPr/>
            </p:nvSpPr>
            <p:spPr>
              <a:xfrm flipH="1">
                <a:off x="6631301" y="3611764"/>
                <a:ext cx="269677" cy="226403"/>
              </a:xfrm>
              <a:custGeom>
                <a:avLst/>
                <a:gdLst/>
                <a:ahLst/>
                <a:cxnLst/>
                <a:rect l="l" t="t" r="r" b="b"/>
                <a:pathLst>
                  <a:path w="16639" h="13969" extrusionOk="0">
                    <a:moveTo>
                      <a:pt x="3198" y="0"/>
                    </a:moveTo>
                    <a:cubicBezTo>
                      <a:pt x="1" y="0"/>
                      <a:pt x="16257" y="8799"/>
                      <a:pt x="15811" y="13925"/>
                    </a:cubicBezTo>
                    <a:lnTo>
                      <a:pt x="15811" y="13925"/>
                    </a:lnTo>
                    <a:cubicBezTo>
                      <a:pt x="16212" y="9761"/>
                      <a:pt x="16639" y="4268"/>
                      <a:pt x="16390" y="1864"/>
                    </a:cubicBezTo>
                    <a:cubicBezTo>
                      <a:pt x="16390" y="1864"/>
                      <a:pt x="7681" y="441"/>
                      <a:pt x="3453" y="15"/>
                    </a:cubicBezTo>
                    <a:cubicBezTo>
                      <a:pt x="3357" y="5"/>
                      <a:pt x="3272" y="0"/>
                      <a:pt x="3198" y="0"/>
                    </a:cubicBezTo>
                    <a:close/>
                    <a:moveTo>
                      <a:pt x="15811" y="13925"/>
                    </a:moveTo>
                    <a:cubicBezTo>
                      <a:pt x="15810" y="13940"/>
                      <a:pt x="15809" y="13954"/>
                      <a:pt x="15807" y="13969"/>
                    </a:cubicBezTo>
                    <a:cubicBezTo>
                      <a:pt x="15809" y="13954"/>
                      <a:pt x="15810" y="13940"/>
                      <a:pt x="15811" y="139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1"/>
              <p:cNvSpPr/>
              <p:nvPr/>
            </p:nvSpPr>
            <p:spPr>
              <a:xfrm flipH="1">
                <a:off x="5200163" y="2204694"/>
                <a:ext cx="819338" cy="366111"/>
              </a:xfrm>
              <a:custGeom>
                <a:avLst/>
                <a:gdLst/>
                <a:ahLst/>
                <a:cxnLst/>
                <a:rect l="l" t="t" r="r" b="b"/>
                <a:pathLst>
                  <a:path w="50553" h="22589" extrusionOk="0">
                    <a:moveTo>
                      <a:pt x="44301" y="0"/>
                    </a:moveTo>
                    <a:cubicBezTo>
                      <a:pt x="43173" y="0"/>
                      <a:pt x="42199" y="73"/>
                      <a:pt x="41906" y="283"/>
                    </a:cubicBezTo>
                    <a:cubicBezTo>
                      <a:pt x="41160" y="816"/>
                      <a:pt x="36948" y="6627"/>
                      <a:pt x="34708" y="7319"/>
                    </a:cubicBezTo>
                    <a:cubicBezTo>
                      <a:pt x="32470" y="8013"/>
                      <a:pt x="6615" y="10305"/>
                      <a:pt x="6615" y="10305"/>
                    </a:cubicBezTo>
                    <a:cubicBezTo>
                      <a:pt x="2988" y="10634"/>
                      <a:pt x="0" y="21982"/>
                      <a:pt x="960" y="21982"/>
                    </a:cubicBezTo>
                    <a:cubicBezTo>
                      <a:pt x="1684" y="21982"/>
                      <a:pt x="8757" y="22589"/>
                      <a:pt x="14039" y="22589"/>
                    </a:cubicBezTo>
                    <a:cubicBezTo>
                      <a:pt x="15755" y="22589"/>
                      <a:pt x="17282" y="22525"/>
                      <a:pt x="18342" y="22355"/>
                    </a:cubicBezTo>
                    <a:cubicBezTo>
                      <a:pt x="22569" y="21677"/>
                      <a:pt x="36987" y="14455"/>
                      <a:pt x="39722" y="14455"/>
                    </a:cubicBezTo>
                    <a:cubicBezTo>
                      <a:pt x="39780" y="14455"/>
                      <a:pt x="39833" y="14458"/>
                      <a:pt x="39881" y="14465"/>
                    </a:cubicBezTo>
                    <a:cubicBezTo>
                      <a:pt x="40720" y="14583"/>
                      <a:pt x="41439" y="14643"/>
                      <a:pt x="42063" y="14643"/>
                    </a:cubicBezTo>
                    <a:cubicBezTo>
                      <a:pt x="43130" y="14643"/>
                      <a:pt x="43922" y="14468"/>
                      <a:pt x="44573" y="14108"/>
                    </a:cubicBezTo>
                    <a:cubicBezTo>
                      <a:pt x="45574" y="13555"/>
                      <a:pt x="46778" y="10583"/>
                      <a:pt x="47629" y="10583"/>
                    </a:cubicBezTo>
                    <a:cubicBezTo>
                      <a:pt x="47653" y="10583"/>
                      <a:pt x="47677" y="10586"/>
                      <a:pt x="47701" y="10591"/>
                    </a:cubicBezTo>
                    <a:cubicBezTo>
                      <a:pt x="48553" y="10768"/>
                      <a:pt x="48128" y="11798"/>
                      <a:pt x="48944" y="11905"/>
                    </a:cubicBezTo>
                    <a:cubicBezTo>
                      <a:pt x="48963" y="11908"/>
                      <a:pt x="48983" y="11909"/>
                      <a:pt x="49002" y="11909"/>
                    </a:cubicBezTo>
                    <a:cubicBezTo>
                      <a:pt x="49798" y="11909"/>
                      <a:pt x="50538" y="9849"/>
                      <a:pt x="50544" y="9079"/>
                    </a:cubicBezTo>
                    <a:cubicBezTo>
                      <a:pt x="50553" y="7881"/>
                      <a:pt x="48944" y="3588"/>
                      <a:pt x="48944" y="3588"/>
                    </a:cubicBezTo>
                    <a:cubicBezTo>
                      <a:pt x="48944" y="3588"/>
                      <a:pt x="49584" y="460"/>
                      <a:pt x="48696" y="283"/>
                    </a:cubicBezTo>
                    <a:cubicBezTo>
                      <a:pt x="48156" y="174"/>
                      <a:pt x="46044" y="0"/>
                      <a:pt x="44301" y="0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1"/>
              <p:cNvSpPr/>
              <p:nvPr/>
            </p:nvSpPr>
            <p:spPr>
              <a:xfrm flipH="1">
                <a:off x="5867976" y="2369913"/>
                <a:ext cx="151524" cy="197796"/>
              </a:xfrm>
              <a:custGeom>
                <a:avLst/>
                <a:gdLst/>
                <a:ahLst/>
                <a:cxnLst/>
                <a:rect l="l" t="t" r="r" b="b"/>
                <a:pathLst>
                  <a:path w="9349" h="12204" extrusionOk="0">
                    <a:moveTo>
                      <a:pt x="7853" y="0"/>
                    </a:moveTo>
                    <a:cubicBezTo>
                      <a:pt x="7071" y="70"/>
                      <a:pt x="6615" y="111"/>
                      <a:pt x="6615" y="111"/>
                    </a:cubicBezTo>
                    <a:cubicBezTo>
                      <a:pt x="2988" y="440"/>
                      <a:pt x="0" y="11788"/>
                      <a:pt x="960" y="11788"/>
                    </a:cubicBezTo>
                    <a:cubicBezTo>
                      <a:pt x="1414" y="11788"/>
                      <a:pt x="4355" y="12026"/>
                      <a:pt x="7788" y="12204"/>
                    </a:cubicBezTo>
                    <a:cubicBezTo>
                      <a:pt x="7297" y="11357"/>
                      <a:pt x="9348" y="6102"/>
                      <a:pt x="7853" y="0"/>
                    </a:cubicBez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1"/>
              <p:cNvSpPr/>
              <p:nvPr/>
            </p:nvSpPr>
            <p:spPr>
              <a:xfrm flipH="1">
                <a:off x="5200163" y="2204726"/>
                <a:ext cx="122253" cy="192999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11908" extrusionOk="0">
                    <a:moveTo>
                      <a:pt x="3938" y="11039"/>
                    </a:moveTo>
                    <a:cubicBezTo>
                      <a:pt x="3937" y="11040"/>
                      <a:pt x="3937" y="11041"/>
                      <a:pt x="3936" y="11042"/>
                    </a:cubicBezTo>
                    <a:cubicBezTo>
                      <a:pt x="3936" y="11042"/>
                      <a:pt x="3937" y="11041"/>
                      <a:pt x="3937" y="11041"/>
                    </a:cubicBezTo>
                    <a:cubicBezTo>
                      <a:pt x="3938" y="11040"/>
                      <a:pt x="3938" y="11040"/>
                      <a:pt x="3938" y="11039"/>
                    </a:cubicBezTo>
                    <a:close/>
                    <a:moveTo>
                      <a:pt x="1293" y="0"/>
                    </a:moveTo>
                    <a:cubicBezTo>
                      <a:pt x="822" y="0"/>
                      <a:pt x="379" y="13"/>
                      <a:pt x="0" y="42"/>
                    </a:cubicBezTo>
                    <a:cubicBezTo>
                      <a:pt x="65" y="38"/>
                      <a:pt x="150" y="34"/>
                      <a:pt x="248" y="34"/>
                    </a:cubicBezTo>
                    <a:cubicBezTo>
                      <a:pt x="841" y="34"/>
                      <a:pt x="1908" y="175"/>
                      <a:pt x="1882" y="1205"/>
                    </a:cubicBezTo>
                    <a:cubicBezTo>
                      <a:pt x="1846" y="2627"/>
                      <a:pt x="3837" y="6038"/>
                      <a:pt x="4370" y="6643"/>
                    </a:cubicBezTo>
                    <a:cubicBezTo>
                      <a:pt x="4902" y="7247"/>
                      <a:pt x="5114" y="9354"/>
                      <a:pt x="3938" y="11039"/>
                    </a:cubicBezTo>
                    <a:lnTo>
                      <a:pt x="3938" y="11039"/>
                    </a:lnTo>
                    <a:cubicBezTo>
                      <a:pt x="4180" y="10763"/>
                      <a:pt x="4410" y="10581"/>
                      <a:pt x="4618" y="10581"/>
                    </a:cubicBezTo>
                    <a:cubicBezTo>
                      <a:pt x="4642" y="10581"/>
                      <a:pt x="4666" y="10584"/>
                      <a:pt x="4689" y="10589"/>
                    </a:cubicBezTo>
                    <a:cubicBezTo>
                      <a:pt x="5543" y="10766"/>
                      <a:pt x="5116" y="11796"/>
                      <a:pt x="5934" y="11903"/>
                    </a:cubicBezTo>
                    <a:cubicBezTo>
                      <a:pt x="5953" y="11906"/>
                      <a:pt x="5973" y="11907"/>
                      <a:pt x="5992" y="11907"/>
                    </a:cubicBezTo>
                    <a:cubicBezTo>
                      <a:pt x="6788" y="11907"/>
                      <a:pt x="7528" y="9847"/>
                      <a:pt x="7534" y="9077"/>
                    </a:cubicBezTo>
                    <a:cubicBezTo>
                      <a:pt x="7543" y="7877"/>
                      <a:pt x="5934" y="3586"/>
                      <a:pt x="5934" y="3586"/>
                    </a:cubicBezTo>
                    <a:cubicBezTo>
                      <a:pt x="5934" y="3586"/>
                      <a:pt x="6574" y="458"/>
                      <a:pt x="5684" y="281"/>
                    </a:cubicBezTo>
                    <a:cubicBezTo>
                      <a:pt x="5145" y="172"/>
                      <a:pt x="3034" y="0"/>
                      <a:pt x="1293" y="0"/>
                    </a:cubicBez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1"/>
              <p:cNvSpPr/>
              <p:nvPr/>
            </p:nvSpPr>
            <p:spPr>
              <a:xfrm flipH="1">
                <a:off x="5927490" y="1812067"/>
                <a:ext cx="558818" cy="407570"/>
              </a:xfrm>
              <a:custGeom>
                <a:avLst/>
                <a:gdLst/>
                <a:ahLst/>
                <a:cxnLst/>
                <a:rect l="l" t="t" r="r" b="b"/>
                <a:pathLst>
                  <a:path w="34479" h="25147" extrusionOk="0">
                    <a:moveTo>
                      <a:pt x="26474" y="0"/>
                    </a:moveTo>
                    <a:cubicBezTo>
                      <a:pt x="25798" y="0"/>
                      <a:pt x="25742" y="705"/>
                      <a:pt x="25387" y="1593"/>
                    </a:cubicBezTo>
                    <a:cubicBezTo>
                      <a:pt x="25032" y="2483"/>
                      <a:pt x="20911" y="5580"/>
                      <a:pt x="20005" y="6807"/>
                    </a:cubicBezTo>
                    <a:cubicBezTo>
                      <a:pt x="19099" y="8032"/>
                      <a:pt x="18104" y="11072"/>
                      <a:pt x="16823" y="11782"/>
                    </a:cubicBezTo>
                    <a:cubicBezTo>
                      <a:pt x="15544" y="12493"/>
                      <a:pt x="910" y="16083"/>
                      <a:pt x="616" y="16652"/>
                    </a:cubicBezTo>
                    <a:lnTo>
                      <a:pt x="614" y="16652"/>
                    </a:lnTo>
                    <a:cubicBezTo>
                      <a:pt x="1" y="17839"/>
                      <a:pt x="1312" y="25146"/>
                      <a:pt x="2037" y="25146"/>
                    </a:cubicBezTo>
                    <a:cubicBezTo>
                      <a:pt x="2681" y="25146"/>
                      <a:pt x="13586" y="19897"/>
                      <a:pt x="17368" y="19211"/>
                    </a:cubicBezTo>
                    <a:cubicBezTo>
                      <a:pt x="17420" y="19202"/>
                      <a:pt x="17489" y="19198"/>
                      <a:pt x="17573" y="19198"/>
                    </a:cubicBezTo>
                    <a:cubicBezTo>
                      <a:pt x="18262" y="19198"/>
                      <a:pt x="19900" y="19487"/>
                      <a:pt x="20057" y="19495"/>
                    </a:cubicBezTo>
                    <a:cubicBezTo>
                      <a:pt x="20094" y="19497"/>
                      <a:pt x="20132" y="19498"/>
                      <a:pt x="20171" y="19498"/>
                    </a:cubicBezTo>
                    <a:cubicBezTo>
                      <a:pt x="21799" y="19498"/>
                      <a:pt x="25292" y="17893"/>
                      <a:pt x="25735" y="17816"/>
                    </a:cubicBezTo>
                    <a:cubicBezTo>
                      <a:pt x="25769" y="17810"/>
                      <a:pt x="25829" y="17807"/>
                      <a:pt x="25912" y="17807"/>
                    </a:cubicBezTo>
                    <a:cubicBezTo>
                      <a:pt x="26841" y="17807"/>
                      <a:pt x="30626" y="18150"/>
                      <a:pt x="32114" y="18150"/>
                    </a:cubicBezTo>
                    <a:cubicBezTo>
                      <a:pt x="32288" y="18150"/>
                      <a:pt x="32430" y="18146"/>
                      <a:pt x="32533" y="18135"/>
                    </a:cubicBezTo>
                    <a:cubicBezTo>
                      <a:pt x="33600" y="18029"/>
                      <a:pt x="33952" y="16943"/>
                      <a:pt x="33498" y="16526"/>
                    </a:cubicBezTo>
                    <a:cubicBezTo>
                      <a:pt x="33046" y="16110"/>
                      <a:pt x="25895" y="15283"/>
                      <a:pt x="26189" y="15043"/>
                    </a:cubicBezTo>
                    <a:cubicBezTo>
                      <a:pt x="26481" y="14803"/>
                      <a:pt x="32373" y="14324"/>
                      <a:pt x="33414" y="14137"/>
                    </a:cubicBezTo>
                    <a:cubicBezTo>
                      <a:pt x="34452" y="13949"/>
                      <a:pt x="34479" y="12511"/>
                      <a:pt x="33679" y="12297"/>
                    </a:cubicBezTo>
                    <a:cubicBezTo>
                      <a:pt x="33484" y="12245"/>
                      <a:pt x="32921" y="12227"/>
                      <a:pt x="32190" y="12227"/>
                    </a:cubicBezTo>
                    <a:cubicBezTo>
                      <a:pt x="30515" y="12227"/>
                      <a:pt x="27954" y="12322"/>
                      <a:pt x="26874" y="12322"/>
                    </a:cubicBezTo>
                    <a:cubicBezTo>
                      <a:pt x="26498" y="12322"/>
                      <a:pt x="26301" y="12310"/>
                      <a:pt x="26385" y="12279"/>
                    </a:cubicBezTo>
                    <a:cubicBezTo>
                      <a:pt x="26811" y="12120"/>
                      <a:pt x="31494" y="11738"/>
                      <a:pt x="32268" y="11578"/>
                    </a:cubicBezTo>
                    <a:cubicBezTo>
                      <a:pt x="33041" y="11418"/>
                      <a:pt x="33315" y="10147"/>
                      <a:pt x="32406" y="9809"/>
                    </a:cubicBezTo>
                    <a:cubicBezTo>
                      <a:pt x="32222" y="9742"/>
                      <a:pt x="31529" y="9723"/>
                      <a:pt x="30642" y="9723"/>
                    </a:cubicBezTo>
                    <a:cubicBezTo>
                      <a:pt x="29478" y="9723"/>
                      <a:pt x="27979" y="9756"/>
                      <a:pt x="26853" y="9756"/>
                    </a:cubicBezTo>
                    <a:cubicBezTo>
                      <a:pt x="25854" y="9756"/>
                      <a:pt x="25149" y="9730"/>
                      <a:pt x="25229" y="9632"/>
                    </a:cubicBezTo>
                    <a:cubicBezTo>
                      <a:pt x="25470" y="9338"/>
                      <a:pt x="29902" y="9133"/>
                      <a:pt x="30811" y="8798"/>
                    </a:cubicBezTo>
                    <a:cubicBezTo>
                      <a:pt x="31376" y="8590"/>
                      <a:pt x="31814" y="7632"/>
                      <a:pt x="30881" y="7286"/>
                    </a:cubicBezTo>
                    <a:cubicBezTo>
                      <a:pt x="30599" y="7181"/>
                      <a:pt x="29917" y="7145"/>
                      <a:pt x="29102" y="7145"/>
                    </a:cubicBezTo>
                    <a:cubicBezTo>
                      <a:pt x="27219" y="7145"/>
                      <a:pt x="24627" y="7340"/>
                      <a:pt x="24627" y="7340"/>
                    </a:cubicBezTo>
                    <a:cubicBezTo>
                      <a:pt x="24892" y="6834"/>
                      <a:pt x="27256" y="4886"/>
                      <a:pt x="27495" y="3229"/>
                    </a:cubicBezTo>
                    <a:cubicBezTo>
                      <a:pt x="27735" y="1570"/>
                      <a:pt x="27235" y="0"/>
                      <a:pt x="26474" y="0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1"/>
              <p:cNvSpPr/>
              <p:nvPr/>
            </p:nvSpPr>
            <p:spPr>
              <a:xfrm flipH="1">
                <a:off x="6239080" y="2020431"/>
                <a:ext cx="247229" cy="199206"/>
              </a:xfrm>
              <a:custGeom>
                <a:avLst/>
                <a:gdLst/>
                <a:ahLst/>
                <a:cxnLst/>
                <a:rect l="l" t="t" r="r" b="b"/>
                <a:pathLst>
                  <a:path w="15254" h="12291" extrusionOk="0">
                    <a:moveTo>
                      <a:pt x="13465" y="1"/>
                    </a:moveTo>
                    <a:cubicBezTo>
                      <a:pt x="8748" y="1341"/>
                      <a:pt x="831" y="3380"/>
                      <a:pt x="616" y="3796"/>
                    </a:cubicBezTo>
                    <a:cubicBezTo>
                      <a:pt x="1" y="4983"/>
                      <a:pt x="1312" y="12290"/>
                      <a:pt x="2037" y="12290"/>
                    </a:cubicBezTo>
                    <a:cubicBezTo>
                      <a:pt x="2585" y="12290"/>
                      <a:pt x="10556" y="8495"/>
                      <a:pt x="15254" y="6940"/>
                    </a:cubicBezTo>
                    <a:cubicBezTo>
                      <a:pt x="14133" y="4772"/>
                      <a:pt x="13485" y="2395"/>
                      <a:pt x="13465" y="1"/>
                    </a:cubicBez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1"/>
              <p:cNvSpPr/>
              <p:nvPr/>
            </p:nvSpPr>
            <p:spPr>
              <a:xfrm flipH="1">
                <a:off x="5896923" y="1801613"/>
                <a:ext cx="1287427" cy="1701366"/>
              </a:xfrm>
              <a:custGeom>
                <a:avLst/>
                <a:gdLst/>
                <a:ahLst/>
                <a:cxnLst/>
                <a:rect l="l" t="t" r="r" b="b"/>
                <a:pathLst>
                  <a:path w="79434" h="104974" extrusionOk="0">
                    <a:moveTo>
                      <a:pt x="28205" y="1"/>
                    </a:moveTo>
                    <a:cubicBezTo>
                      <a:pt x="27030" y="1"/>
                      <a:pt x="25763" y="189"/>
                      <a:pt x="24420" y="645"/>
                    </a:cubicBezTo>
                    <a:cubicBezTo>
                      <a:pt x="16672" y="3275"/>
                      <a:pt x="13045" y="13956"/>
                      <a:pt x="12832" y="28102"/>
                    </a:cubicBezTo>
                    <a:cubicBezTo>
                      <a:pt x="12660" y="39550"/>
                      <a:pt x="14823" y="61834"/>
                      <a:pt x="11625" y="69191"/>
                    </a:cubicBezTo>
                    <a:cubicBezTo>
                      <a:pt x="8425" y="76548"/>
                      <a:pt x="1174" y="86251"/>
                      <a:pt x="1" y="90624"/>
                    </a:cubicBezTo>
                    <a:cubicBezTo>
                      <a:pt x="1" y="90624"/>
                      <a:pt x="9025" y="104973"/>
                      <a:pt x="24137" y="104973"/>
                    </a:cubicBezTo>
                    <a:cubicBezTo>
                      <a:pt x="25990" y="104973"/>
                      <a:pt x="27934" y="104758"/>
                      <a:pt x="29964" y="104273"/>
                    </a:cubicBezTo>
                    <a:cubicBezTo>
                      <a:pt x="55449" y="98195"/>
                      <a:pt x="49905" y="64285"/>
                      <a:pt x="52748" y="49006"/>
                    </a:cubicBezTo>
                    <a:lnTo>
                      <a:pt x="52748" y="49006"/>
                    </a:lnTo>
                    <a:cubicBezTo>
                      <a:pt x="58000" y="49422"/>
                      <a:pt x="67179" y="51809"/>
                      <a:pt x="70485" y="52130"/>
                    </a:cubicBezTo>
                    <a:cubicBezTo>
                      <a:pt x="70527" y="52134"/>
                      <a:pt x="70569" y="52136"/>
                      <a:pt x="70611" y="52136"/>
                    </a:cubicBezTo>
                    <a:cubicBezTo>
                      <a:pt x="73932" y="52136"/>
                      <a:pt x="79434" y="39913"/>
                      <a:pt x="78486" y="35175"/>
                    </a:cubicBezTo>
                    <a:cubicBezTo>
                      <a:pt x="69898" y="32446"/>
                      <a:pt x="63085" y="29651"/>
                      <a:pt x="57406" y="26905"/>
                    </a:cubicBezTo>
                    <a:cubicBezTo>
                      <a:pt x="51722" y="24156"/>
                      <a:pt x="46958" y="19822"/>
                      <a:pt x="43638" y="14451"/>
                    </a:cubicBezTo>
                    <a:lnTo>
                      <a:pt x="37357" y="4288"/>
                    </a:lnTo>
                    <a:cubicBezTo>
                      <a:pt x="37357" y="4288"/>
                      <a:pt x="33811" y="1"/>
                      <a:pt x="282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1"/>
              <p:cNvSpPr/>
              <p:nvPr/>
            </p:nvSpPr>
            <p:spPr>
              <a:xfrm flipH="1">
                <a:off x="6139225" y="2028259"/>
                <a:ext cx="470617" cy="262497"/>
              </a:xfrm>
              <a:custGeom>
                <a:avLst/>
                <a:gdLst/>
                <a:ahLst/>
                <a:cxnLst/>
                <a:rect l="l" t="t" r="r" b="b"/>
                <a:pathLst>
                  <a:path w="29037" h="16196" extrusionOk="0">
                    <a:moveTo>
                      <a:pt x="7903" y="0"/>
                    </a:moveTo>
                    <a:cubicBezTo>
                      <a:pt x="7185" y="818"/>
                      <a:pt x="0" y="1571"/>
                      <a:pt x="235" y="1837"/>
                    </a:cubicBezTo>
                    <a:cubicBezTo>
                      <a:pt x="9469" y="12227"/>
                      <a:pt x="20376" y="16195"/>
                      <a:pt x="27244" y="16195"/>
                    </a:cubicBezTo>
                    <a:cubicBezTo>
                      <a:pt x="27877" y="16195"/>
                      <a:pt x="28476" y="16161"/>
                      <a:pt x="29037" y="16096"/>
                    </a:cubicBezTo>
                    <a:cubicBezTo>
                      <a:pt x="26547" y="15059"/>
                      <a:pt x="24251" y="14024"/>
                      <a:pt x="22115" y="12995"/>
                    </a:cubicBezTo>
                    <a:cubicBezTo>
                      <a:pt x="16374" y="10227"/>
                      <a:pt x="11540" y="5887"/>
                      <a:pt x="8190" y="465"/>
                    </a:cubicBezTo>
                    <a:lnTo>
                      <a:pt x="7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1"/>
              <p:cNvSpPr/>
              <p:nvPr/>
            </p:nvSpPr>
            <p:spPr>
              <a:xfrm flipH="1">
                <a:off x="6560409" y="1802910"/>
                <a:ext cx="234814" cy="186548"/>
              </a:xfrm>
              <a:custGeom>
                <a:avLst/>
                <a:gdLst/>
                <a:ahLst/>
                <a:cxnLst/>
                <a:rect l="l" t="t" r="r" b="b"/>
                <a:pathLst>
                  <a:path w="14488" h="11510" extrusionOk="0">
                    <a:moveTo>
                      <a:pt x="5419" y="0"/>
                    </a:moveTo>
                    <a:lnTo>
                      <a:pt x="5419" y="0"/>
                    </a:lnTo>
                    <a:cubicBezTo>
                      <a:pt x="7516" y="400"/>
                      <a:pt x="9062" y="4985"/>
                      <a:pt x="5849" y="5665"/>
                    </a:cubicBezTo>
                    <a:cubicBezTo>
                      <a:pt x="2903" y="6287"/>
                      <a:pt x="1" y="7910"/>
                      <a:pt x="231" y="7910"/>
                    </a:cubicBezTo>
                    <a:cubicBezTo>
                      <a:pt x="257" y="7910"/>
                      <a:pt x="325" y="7889"/>
                      <a:pt x="438" y="7842"/>
                    </a:cubicBezTo>
                    <a:cubicBezTo>
                      <a:pt x="2842" y="6856"/>
                      <a:pt x="5281" y="6428"/>
                      <a:pt x="6277" y="6428"/>
                    </a:cubicBezTo>
                    <a:cubicBezTo>
                      <a:pt x="6862" y="6428"/>
                      <a:pt x="6950" y="6576"/>
                      <a:pt x="6239" y="6845"/>
                    </a:cubicBezTo>
                    <a:cubicBezTo>
                      <a:pt x="4386" y="7545"/>
                      <a:pt x="3243" y="8757"/>
                      <a:pt x="3676" y="8757"/>
                    </a:cubicBezTo>
                    <a:cubicBezTo>
                      <a:pt x="3696" y="8757"/>
                      <a:pt x="3718" y="8754"/>
                      <a:pt x="3744" y="8749"/>
                    </a:cubicBezTo>
                    <a:cubicBezTo>
                      <a:pt x="4793" y="8546"/>
                      <a:pt x="5758" y="8462"/>
                      <a:pt x="6584" y="8462"/>
                    </a:cubicBezTo>
                    <a:cubicBezTo>
                      <a:pt x="8597" y="8462"/>
                      <a:pt x="9779" y="8959"/>
                      <a:pt x="9320" y="9417"/>
                    </a:cubicBezTo>
                    <a:cubicBezTo>
                      <a:pt x="9320" y="9417"/>
                      <a:pt x="10753" y="11510"/>
                      <a:pt x="10898" y="11510"/>
                    </a:cubicBezTo>
                    <a:cubicBezTo>
                      <a:pt x="10965" y="11510"/>
                      <a:pt x="12663" y="9124"/>
                      <a:pt x="14487" y="6540"/>
                    </a:cubicBezTo>
                    <a:lnTo>
                      <a:pt x="13348" y="4208"/>
                    </a:lnTo>
                    <a:cubicBezTo>
                      <a:pt x="13348" y="4208"/>
                      <a:pt x="10310" y="553"/>
                      <a:pt x="54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1"/>
              <p:cNvSpPr/>
              <p:nvPr/>
            </p:nvSpPr>
            <p:spPr>
              <a:xfrm flipH="1">
                <a:off x="6329420" y="2591599"/>
                <a:ext cx="180859" cy="321832"/>
              </a:xfrm>
              <a:custGeom>
                <a:avLst/>
                <a:gdLst/>
                <a:ahLst/>
                <a:cxnLst/>
                <a:rect l="l" t="t" r="r" b="b"/>
                <a:pathLst>
                  <a:path w="11159" h="19857" extrusionOk="0">
                    <a:moveTo>
                      <a:pt x="6483" y="0"/>
                    </a:moveTo>
                    <a:cubicBezTo>
                      <a:pt x="4658" y="0"/>
                      <a:pt x="2799" y="134"/>
                      <a:pt x="1925" y="583"/>
                    </a:cubicBezTo>
                    <a:cubicBezTo>
                      <a:pt x="0" y="1573"/>
                      <a:pt x="9913" y="11309"/>
                      <a:pt x="9660" y="19857"/>
                    </a:cubicBezTo>
                    <a:cubicBezTo>
                      <a:pt x="10191" y="12408"/>
                      <a:pt x="10218" y="5316"/>
                      <a:pt x="11158" y="264"/>
                    </a:cubicBezTo>
                    <a:cubicBezTo>
                      <a:pt x="10833" y="194"/>
                      <a:pt x="8682" y="0"/>
                      <a:pt x="64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1"/>
              <p:cNvSpPr/>
              <p:nvPr/>
            </p:nvSpPr>
            <p:spPr>
              <a:xfrm flipH="1">
                <a:off x="6316325" y="1915844"/>
                <a:ext cx="359580" cy="221087"/>
              </a:xfrm>
              <a:custGeom>
                <a:avLst/>
                <a:gdLst/>
                <a:ahLst/>
                <a:cxnLst/>
                <a:rect l="l" t="t" r="r" b="b"/>
                <a:pathLst>
                  <a:path w="22186" h="13641" extrusionOk="0">
                    <a:moveTo>
                      <a:pt x="5988" y="0"/>
                    </a:moveTo>
                    <a:cubicBezTo>
                      <a:pt x="4907" y="2052"/>
                      <a:pt x="1958" y="2449"/>
                      <a:pt x="1958" y="2449"/>
                    </a:cubicBezTo>
                    <a:cubicBezTo>
                      <a:pt x="1" y="6430"/>
                      <a:pt x="8877" y="13640"/>
                      <a:pt x="11794" y="13640"/>
                    </a:cubicBezTo>
                    <a:cubicBezTo>
                      <a:pt x="12103" y="13640"/>
                      <a:pt x="12345" y="13559"/>
                      <a:pt x="12501" y="13384"/>
                    </a:cubicBezTo>
                    <a:cubicBezTo>
                      <a:pt x="13603" y="12140"/>
                      <a:pt x="16515" y="8106"/>
                      <a:pt x="21236" y="8106"/>
                    </a:cubicBezTo>
                    <a:cubicBezTo>
                      <a:pt x="21545" y="8106"/>
                      <a:pt x="21862" y="8123"/>
                      <a:pt x="22186" y="8159"/>
                    </a:cubicBezTo>
                    <a:lnTo>
                      <a:pt x="5988" y="0"/>
                    </a:lnTo>
                    <a:close/>
                  </a:path>
                </a:pathLst>
              </a:custGeom>
              <a:solidFill>
                <a:srgbClr val="9B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1"/>
              <p:cNvSpPr/>
              <p:nvPr/>
            </p:nvSpPr>
            <p:spPr>
              <a:xfrm flipH="1">
                <a:off x="6249987" y="1634060"/>
                <a:ext cx="348850" cy="341006"/>
              </a:xfrm>
              <a:custGeom>
                <a:avLst/>
                <a:gdLst/>
                <a:ahLst/>
                <a:cxnLst/>
                <a:rect l="l" t="t" r="r" b="b"/>
                <a:pathLst>
                  <a:path w="21524" h="21040" extrusionOk="0">
                    <a:moveTo>
                      <a:pt x="4992" y="0"/>
                    </a:moveTo>
                    <a:cubicBezTo>
                      <a:pt x="2990" y="0"/>
                      <a:pt x="1596" y="100"/>
                      <a:pt x="1495" y="353"/>
                    </a:cubicBezTo>
                    <a:cubicBezTo>
                      <a:pt x="1120" y="1285"/>
                      <a:pt x="1606" y="7183"/>
                      <a:pt x="1868" y="11959"/>
                    </a:cubicBezTo>
                    <a:cubicBezTo>
                      <a:pt x="2128" y="16737"/>
                      <a:pt x="1" y="18229"/>
                      <a:pt x="139" y="18640"/>
                    </a:cubicBezTo>
                    <a:cubicBezTo>
                      <a:pt x="279" y="19049"/>
                      <a:pt x="971" y="20843"/>
                      <a:pt x="1457" y="21029"/>
                    </a:cubicBezTo>
                    <a:cubicBezTo>
                      <a:pt x="1476" y="21036"/>
                      <a:pt x="1497" y="21040"/>
                      <a:pt x="1520" y="21040"/>
                    </a:cubicBezTo>
                    <a:cubicBezTo>
                      <a:pt x="2107" y="21040"/>
                      <a:pt x="4160" y="18861"/>
                      <a:pt x="4160" y="18861"/>
                    </a:cubicBezTo>
                    <a:lnTo>
                      <a:pt x="11347" y="21040"/>
                    </a:lnTo>
                    <a:cubicBezTo>
                      <a:pt x="11347" y="21040"/>
                      <a:pt x="20529" y="10121"/>
                      <a:pt x="20338" y="9206"/>
                    </a:cubicBezTo>
                    <a:cubicBezTo>
                      <a:pt x="20148" y="8291"/>
                      <a:pt x="21524" y="1459"/>
                      <a:pt x="20950" y="1149"/>
                    </a:cubicBezTo>
                    <a:cubicBezTo>
                      <a:pt x="20169" y="725"/>
                      <a:pt x="10380" y="0"/>
                      <a:pt x="4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1"/>
              <p:cNvSpPr/>
              <p:nvPr/>
            </p:nvSpPr>
            <p:spPr>
              <a:xfrm flipH="1">
                <a:off x="6256470" y="1727594"/>
                <a:ext cx="291200" cy="363113"/>
              </a:xfrm>
              <a:custGeom>
                <a:avLst/>
                <a:gdLst/>
                <a:ahLst/>
                <a:cxnLst/>
                <a:rect l="l" t="t" r="r" b="b"/>
                <a:pathLst>
                  <a:path w="17967" h="22404" extrusionOk="0">
                    <a:moveTo>
                      <a:pt x="5310" y="0"/>
                    </a:moveTo>
                    <a:cubicBezTo>
                      <a:pt x="5270" y="0"/>
                      <a:pt x="5258" y="18"/>
                      <a:pt x="5279" y="56"/>
                    </a:cubicBezTo>
                    <a:cubicBezTo>
                      <a:pt x="5460" y="382"/>
                      <a:pt x="9259" y="2047"/>
                      <a:pt x="9483" y="2793"/>
                    </a:cubicBezTo>
                    <a:cubicBezTo>
                      <a:pt x="9708" y="3539"/>
                      <a:pt x="8314" y="6823"/>
                      <a:pt x="8314" y="7322"/>
                    </a:cubicBezTo>
                    <a:cubicBezTo>
                      <a:pt x="8314" y="7818"/>
                      <a:pt x="6696" y="7844"/>
                      <a:pt x="6522" y="8365"/>
                    </a:cubicBezTo>
                    <a:cubicBezTo>
                      <a:pt x="6348" y="8887"/>
                      <a:pt x="6174" y="12198"/>
                      <a:pt x="6124" y="12597"/>
                    </a:cubicBezTo>
                    <a:cubicBezTo>
                      <a:pt x="6106" y="12746"/>
                      <a:pt x="5911" y="12808"/>
                      <a:pt x="5674" y="12808"/>
                    </a:cubicBezTo>
                    <a:cubicBezTo>
                      <a:pt x="5281" y="12808"/>
                      <a:pt x="4771" y="12639"/>
                      <a:pt x="4755" y="12421"/>
                    </a:cubicBezTo>
                    <a:cubicBezTo>
                      <a:pt x="4732" y="12078"/>
                      <a:pt x="4400" y="8864"/>
                      <a:pt x="2202" y="8864"/>
                    </a:cubicBezTo>
                    <a:cubicBezTo>
                      <a:pt x="2169" y="8864"/>
                      <a:pt x="2135" y="8864"/>
                      <a:pt x="2101" y="8866"/>
                    </a:cubicBezTo>
                    <a:cubicBezTo>
                      <a:pt x="1" y="8957"/>
                      <a:pt x="331" y="11194"/>
                      <a:pt x="725" y="12421"/>
                    </a:cubicBezTo>
                    <a:cubicBezTo>
                      <a:pt x="1148" y="13734"/>
                      <a:pt x="2289" y="15016"/>
                      <a:pt x="3210" y="15016"/>
                    </a:cubicBezTo>
                    <a:cubicBezTo>
                      <a:pt x="3468" y="15016"/>
                      <a:pt x="3708" y="14915"/>
                      <a:pt x="3911" y="14686"/>
                    </a:cubicBezTo>
                    <a:cubicBezTo>
                      <a:pt x="3911" y="14686"/>
                      <a:pt x="4334" y="16725"/>
                      <a:pt x="5080" y="18368"/>
                    </a:cubicBezTo>
                    <a:cubicBezTo>
                      <a:pt x="5726" y="19789"/>
                      <a:pt x="11404" y="22403"/>
                      <a:pt x="14210" y="22403"/>
                    </a:cubicBezTo>
                    <a:cubicBezTo>
                      <a:pt x="14646" y="22403"/>
                      <a:pt x="15013" y="22340"/>
                      <a:pt x="15280" y="22199"/>
                    </a:cubicBezTo>
                    <a:cubicBezTo>
                      <a:pt x="16774" y="21416"/>
                      <a:pt x="16649" y="12819"/>
                      <a:pt x="16873" y="11128"/>
                    </a:cubicBezTo>
                    <a:cubicBezTo>
                      <a:pt x="17097" y="9436"/>
                      <a:pt x="17919" y="8565"/>
                      <a:pt x="17944" y="7844"/>
                    </a:cubicBezTo>
                    <a:cubicBezTo>
                      <a:pt x="17967" y="7123"/>
                      <a:pt x="17271" y="3862"/>
                      <a:pt x="17072" y="2917"/>
                    </a:cubicBezTo>
                    <a:cubicBezTo>
                      <a:pt x="17030" y="2715"/>
                      <a:pt x="16902" y="2641"/>
                      <a:pt x="16701" y="2641"/>
                    </a:cubicBezTo>
                    <a:cubicBezTo>
                      <a:pt x="16158" y="2641"/>
                      <a:pt x="15078" y="3180"/>
                      <a:pt x="13690" y="3180"/>
                    </a:cubicBezTo>
                    <a:cubicBezTo>
                      <a:pt x="13187" y="3180"/>
                      <a:pt x="12644" y="3109"/>
                      <a:pt x="12071" y="2917"/>
                    </a:cubicBezTo>
                    <a:cubicBezTo>
                      <a:pt x="9566" y="2074"/>
                      <a:pt x="5746" y="0"/>
                      <a:pt x="5310" y="0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ED057-8A2B-9954-5987-DBD32E081A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2420" y="4825771"/>
            <a:ext cx="2057400" cy="274637"/>
          </a:xfrm>
        </p:spPr>
        <p:txBody>
          <a:bodyPr/>
          <a:lstStyle/>
          <a:p>
            <a:fld id="{9E87B29E-34AB-43A2-A2D8-B48E85C2978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006028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9BBF0-ADE2-2038-DF2D-62A24B01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80663"/>
            <a:ext cx="7704000" cy="572700"/>
          </a:xfrm>
        </p:spPr>
        <p:txBody>
          <a:bodyPr/>
          <a:lstStyle/>
          <a:p>
            <a:r>
              <a:rPr lang="en-GB"/>
              <a:t>Aims &amp; Objectives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5511F-E1E4-07F7-4203-89022C86A56C}"/>
              </a:ext>
            </a:extLst>
          </p:cNvPr>
          <p:cNvSpPr txBox="1"/>
          <p:nvPr/>
        </p:nvSpPr>
        <p:spPr>
          <a:xfrm>
            <a:off x="538413" y="1531017"/>
            <a:ext cx="826268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Inter var"/>
              </a:rPr>
              <a:t>The Health Promotion Board (HPB) recommends that seniors aged 50 years and above partake in:</a:t>
            </a:r>
          </a:p>
          <a:p>
            <a:pPr marL="627063" lvl="8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Inter var"/>
              </a:rPr>
              <a:t>Strength and balance exercises at least twice per week</a:t>
            </a:r>
          </a:p>
          <a:p>
            <a:pPr marL="627063" lvl="8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Inter var"/>
              </a:rPr>
              <a:t>150 minutes of moderate intensity exercise per week </a:t>
            </a:r>
          </a:p>
          <a:p>
            <a:pPr lvl="8" algn="r"/>
            <a:r>
              <a:rPr lang="en-GB" sz="1800" dirty="0">
                <a:latin typeface="Inter var"/>
              </a:rPr>
              <a:t>(HPB, 2017)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99407174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49521-1FE4-856C-A63D-CC53E84769D2}"/>
              </a:ext>
            </a:extLst>
          </p:cNvPr>
          <p:cNvSpPr txBox="1"/>
          <p:nvPr/>
        </p:nvSpPr>
        <p:spPr>
          <a:xfrm>
            <a:off x="0" y="575012"/>
            <a:ext cx="91440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latin typeface="Fira Sans Extra Condensed Mediu"/>
              </a:rPr>
              <a:t>Proposed Solution – Overview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2CD32-4F9C-E7D9-0C12-1B11058DDFC2}"/>
              </a:ext>
            </a:extLst>
          </p:cNvPr>
          <p:cNvSpPr txBox="1"/>
          <p:nvPr/>
        </p:nvSpPr>
        <p:spPr>
          <a:xfrm>
            <a:off x="538413" y="1531017"/>
            <a:ext cx="826268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u="sng" dirty="0"/>
              <a:t>Training Programme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Moderate-intensity:</a:t>
            </a:r>
          </a:p>
          <a:p>
            <a:pPr marL="534988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Resistance exercises</a:t>
            </a:r>
          </a:p>
          <a:p>
            <a:pPr marL="534988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Stretches for flexibility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Requirements:</a:t>
            </a:r>
          </a:p>
          <a:p>
            <a:pPr marL="534988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Should be mentally engaging</a:t>
            </a:r>
          </a:p>
          <a:p>
            <a:pPr marL="534988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Adjustable based on individual needs</a:t>
            </a:r>
          </a:p>
          <a:p>
            <a:pPr algn="r"/>
            <a:r>
              <a:rPr lang="en-GB" sz="1800" dirty="0"/>
              <a:t>(</a:t>
            </a:r>
            <a:r>
              <a:rPr lang="en-GB" sz="1800" dirty="0" err="1"/>
              <a:t>Gronek</a:t>
            </a:r>
            <a:r>
              <a:rPr lang="en-GB" sz="1800" dirty="0"/>
              <a:t> et. al., 2021)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1992408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20"/>
          <p:cNvGrpSpPr/>
          <p:nvPr/>
        </p:nvGrpSpPr>
        <p:grpSpPr>
          <a:xfrm>
            <a:off x="3042294" y="1336513"/>
            <a:ext cx="3059412" cy="3059540"/>
            <a:chOff x="3042294" y="1336515"/>
            <a:chExt cx="3059412" cy="3059540"/>
          </a:xfrm>
        </p:grpSpPr>
        <p:sp>
          <p:nvSpPr>
            <p:cNvPr id="571" name="Google Shape;571;p20"/>
            <p:cNvSpPr/>
            <p:nvPr/>
          </p:nvSpPr>
          <p:spPr>
            <a:xfrm flipH="1">
              <a:off x="3042294" y="1336515"/>
              <a:ext cx="3059412" cy="3059412"/>
            </a:xfrm>
            <a:prstGeom prst="donut">
              <a:avLst>
                <a:gd name="adj" fmla="val 1918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 rot="10800000" flipH="1">
              <a:off x="3042306" y="1336655"/>
              <a:ext cx="3059400" cy="3059400"/>
            </a:xfrm>
            <a:prstGeom prst="blockArc">
              <a:avLst>
                <a:gd name="adj1" fmla="val 16236335"/>
                <a:gd name="adj2" fmla="val 5463071"/>
                <a:gd name="adj3" fmla="val 1920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002300" y="3385963"/>
              <a:ext cx="770400" cy="7704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3301900" y="1486325"/>
              <a:ext cx="770400" cy="7704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20"/>
          <p:cNvGrpSpPr/>
          <p:nvPr/>
        </p:nvGrpSpPr>
        <p:grpSpPr>
          <a:xfrm>
            <a:off x="4072204" y="2456556"/>
            <a:ext cx="999617" cy="819813"/>
            <a:chOff x="7777725" y="1988025"/>
            <a:chExt cx="723050" cy="592950"/>
          </a:xfrm>
        </p:grpSpPr>
        <p:sp>
          <p:nvSpPr>
            <p:cNvPr id="581" name="Google Shape;581;p20"/>
            <p:cNvSpPr/>
            <p:nvPr/>
          </p:nvSpPr>
          <p:spPr>
            <a:xfrm>
              <a:off x="7777725" y="1988025"/>
              <a:ext cx="708875" cy="592950"/>
            </a:xfrm>
            <a:custGeom>
              <a:avLst/>
              <a:gdLst/>
              <a:ahLst/>
              <a:cxnLst/>
              <a:rect l="l" t="t" r="r" b="b"/>
              <a:pathLst>
                <a:path w="28355" h="23718" extrusionOk="0">
                  <a:moveTo>
                    <a:pt x="7973" y="0"/>
                  </a:moveTo>
                  <a:cubicBezTo>
                    <a:pt x="6072" y="0"/>
                    <a:pt x="4237" y="701"/>
                    <a:pt x="2836" y="2135"/>
                  </a:cubicBezTo>
                  <a:cubicBezTo>
                    <a:pt x="1" y="4970"/>
                    <a:pt x="1" y="9540"/>
                    <a:pt x="2836" y="12376"/>
                  </a:cubicBezTo>
                  <a:lnTo>
                    <a:pt x="3904" y="13476"/>
                  </a:lnTo>
                  <a:lnTo>
                    <a:pt x="14178" y="23717"/>
                  </a:lnTo>
                  <a:lnTo>
                    <a:pt x="24418" y="13476"/>
                  </a:lnTo>
                  <a:lnTo>
                    <a:pt x="25519" y="12376"/>
                  </a:lnTo>
                  <a:cubicBezTo>
                    <a:pt x="28355" y="9540"/>
                    <a:pt x="28355" y="4937"/>
                    <a:pt x="25519" y="2135"/>
                  </a:cubicBezTo>
                  <a:cubicBezTo>
                    <a:pt x="24085" y="701"/>
                    <a:pt x="22217" y="0"/>
                    <a:pt x="20382" y="0"/>
                  </a:cubicBezTo>
                  <a:cubicBezTo>
                    <a:pt x="18514" y="0"/>
                    <a:pt x="16679" y="701"/>
                    <a:pt x="15245" y="2135"/>
                  </a:cubicBezTo>
                  <a:lnTo>
                    <a:pt x="14178" y="3202"/>
                  </a:lnTo>
                  <a:lnTo>
                    <a:pt x="13077" y="2135"/>
                  </a:lnTo>
                  <a:cubicBezTo>
                    <a:pt x="11676" y="701"/>
                    <a:pt x="9808" y="0"/>
                    <a:pt x="7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7785250" y="2171475"/>
              <a:ext cx="715525" cy="200175"/>
            </a:xfrm>
            <a:custGeom>
              <a:avLst/>
              <a:gdLst/>
              <a:ahLst/>
              <a:cxnLst/>
              <a:rect l="l" t="t" r="r" b="b"/>
              <a:pathLst>
                <a:path w="28621" h="8007" fill="none" extrusionOk="0">
                  <a:moveTo>
                    <a:pt x="28621" y="4537"/>
                  </a:moveTo>
                  <a:lnTo>
                    <a:pt x="21882" y="4537"/>
                  </a:lnTo>
                  <a:lnTo>
                    <a:pt x="19748" y="1"/>
                  </a:lnTo>
                  <a:lnTo>
                    <a:pt x="16178" y="8006"/>
                  </a:lnTo>
                  <a:lnTo>
                    <a:pt x="12542" y="701"/>
                  </a:lnTo>
                  <a:lnTo>
                    <a:pt x="10741" y="4004"/>
                  </a:lnTo>
                  <a:lnTo>
                    <a:pt x="8039" y="1"/>
                  </a:lnTo>
                  <a:lnTo>
                    <a:pt x="5537" y="3503"/>
                  </a:lnTo>
                  <a:lnTo>
                    <a:pt x="0" y="3503"/>
                  </a:lnTo>
                </a:path>
              </a:pathLst>
            </a:custGeom>
            <a:noFill/>
            <a:ln w="208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0"/>
          <p:cNvGrpSpPr/>
          <p:nvPr/>
        </p:nvGrpSpPr>
        <p:grpSpPr>
          <a:xfrm>
            <a:off x="3483199" y="1685028"/>
            <a:ext cx="407604" cy="372786"/>
            <a:chOff x="2214349" y="3038265"/>
            <a:chExt cx="407604" cy="372786"/>
          </a:xfrm>
        </p:grpSpPr>
        <p:sp>
          <p:nvSpPr>
            <p:cNvPr id="584" name="Google Shape;584;p20"/>
            <p:cNvSpPr/>
            <p:nvPr/>
          </p:nvSpPr>
          <p:spPr>
            <a:xfrm>
              <a:off x="2328711" y="3083568"/>
              <a:ext cx="178878" cy="75493"/>
            </a:xfrm>
            <a:custGeom>
              <a:avLst/>
              <a:gdLst/>
              <a:ahLst/>
              <a:cxnLst/>
              <a:rect l="l" t="t" r="r" b="b"/>
              <a:pathLst>
                <a:path w="103999" h="43891" extrusionOk="0">
                  <a:moveTo>
                    <a:pt x="0" y="1"/>
                  </a:moveTo>
                  <a:lnTo>
                    <a:pt x="0" y="43890"/>
                  </a:lnTo>
                  <a:lnTo>
                    <a:pt x="103998" y="43890"/>
                  </a:lnTo>
                  <a:lnTo>
                    <a:pt x="103998" y="1"/>
                  </a:lnTo>
                  <a:lnTo>
                    <a:pt x="80303" y="1"/>
                  </a:lnTo>
                  <a:lnTo>
                    <a:pt x="75135" y="2334"/>
                  </a:lnTo>
                  <a:lnTo>
                    <a:pt x="28887" y="2334"/>
                  </a:lnTo>
                  <a:lnTo>
                    <a:pt x="23743" y="1"/>
                  </a:lnTo>
                  <a:close/>
                </a:path>
              </a:pathLst>
            </a:custGeom>
            <a:solidFill>
              <a:srgbClr val="BC83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2477359" y="3083568"/>
              <a:ext cx="30231" cy="75493"/>
            </a:xfrm>
            <a:custGeom>
              <a:avLst/>
              <a:gdLst/>
              <a:ahLst/>
              <a:cxnLst/>
              <a:rect l="l" t="t" r="r" b="b"/>
              <a:pathLst>
                <a:path w="17576" h="43891" extrusionOk="0">
                  <a:moveTo>
                    <a:pt x="0" y="1"/>
                  </a:moveTo>
                  <a:lnTo>
                    <a:pt x="0" y="43890"/>
                  </a:lnTo>
                  <a:lnTo>
                    <a:pt x="17575" y="43890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rgbClr val="AE6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2370041" y="3083568"/>
              <a:ext cx="96996" cy="34983"/>
            </a:xfrm>
            <a:custGeom>
              <a:avLst/>
              <a:gdLst/>
              <a:ahLst/>
              <a:cxnLst/>
              <a:rect l="l" t="t" r="r" b="b"/>
              <a:pathLst>
                <a:path w="56393" h="20339" extrusionOk="0">
                  <a:moveTo>
                    <a:pt x="0" y="1"/>
                  </a:moveTo>
                  <a:lnTo>
                    <a:pt x="0" y="15170"/>
                  </a:lnTo>
                  <a:cubicBezTo>
                    <a:pt x="0" y="18052"/>
                    <a:pt x="2334" y="20338"/>
                    <a:pt x="5144" y="20338"/>
                  </a:cubicBezTo>
                  <a:lnTo>
                    <a:pt x="51273" y="20338"/>
                  </a:lnTo>
                  <a:cubicBezTo>
                    <a:pt x="54083" y="20338"/>
                    <a:pt x="56393" y="18052"/>
                    <a:pt x="56345" y="15218"/>
                  </a:cubicBezTo>
                  <a:lnTo>
                    <a:pt x="56345" y="1"/>
                  </a:ln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2436807" y="3083568"/>
              <a:ext cx="30231" cy="34983"/>
            </a:xfrm>
            <a:custGeom>
              <a:avLst/>
              <a:gdLst/>
              <a:ahLst/>
              <a:cxnLst/>
              <a:rect l="l" t="t" r="r" b="b"/>
              <a:pathLst>
                <a:path w="17576" h="20339" extrusionOk="0">
                  <a:moveTo>
                    <a:pt x="5097" y="1"/>
                  </a:moveTo>
                  <a:lnTo>
                    <a:pt x="5097" y="15218"/>
                  </a:lnTo>
                  <a:cubicBezTo>
                    <a:pt x="5097" y="18052"/>
                    <a:pt x="2835" y="20338"/>
                    <a:pt x="1" y="20338"/>
                  </a:cubicBezTo>
                  <a:lnTo>
                    <a:pt x="12480" y="20338"/>
                  </a:lnTo>
                  <a:cubicBezTo>
                    <a:pt x="15266" y="20338"/>
                    <a:pt x="17576" y="18052"/>
                    <a:pt x="17576" y="15218"/>
                  </a:cubicBezTo>
                  <a:lnTo>
                    <a:pt x="17576" y="1"/>
                  </a:lnTo>
                  <a:close/>
                </a:path>
              </a:pathLst>
            </a:custGeom>
            <a:solidFill>
              <a:srgbClr val="E1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2304914" y="3070051"/>
              <a:ext cx="30231" cy="102527"/>
            </a:xfrm>
            <a:custGeom>
              <a:avLst/>
              <a:gdLst/>
              <a:ahLst/>
              <a:cxnLst/>
              <a:rect l="l" t="t" r="r" b="b"/>
              <a:pathLst>
                <a:path w="17576" h="59609" extrusionOk="0">
                  <a:moveTo>
                    <a:pt x="0" y="1"/>
                  </a:moveTo>
                  <a:lnTo>
                    <a:pt x="0" y="59608"/>
                  </a:lnTo>
                  <a:lnTo>
                    <a:pt x="9859" y="59608"/>
                  </a:lnTo>
                  <a:cubicBezTo>
                    <a:pt x="14122" y="59608"/>
                    <a:pt x="17575" y="56155"/>
                    <a:pt x="17575" y="51892"/>
                  </a:cubicBezTo>
                  <a:lnTo>
                    <a:pt x="17575" y="7717"/>
                  </a:lnTo>
                  <a:cubicBezTo>
                    <a:pt x="17575" y="3454"/>
                    <a:pt x="14122" y="1"/>
                    <a:pt x="9859" y="1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2501157" y="3070051"/>
              <a:ext cx="30231" cy="102527"/>
            </a:xfrm>
            <a:custGeom>
              <a:avLst/>
              <a:gdLst/>
              <a:ahLst/>
              <a:cxnLst/>
              <a:rect l="l" t="t" r="r" b="b"/>
              <a:pathLst>
                <a:path w="17576" h="59609" extrusionOk="0">
                  <a:moveTo>
                    <a:pt x="7716" y="1"/>
                  </a:moveTo>
                  <a:cubicBezTo>
                    <a:pt x="3453" y="1"/>
                    <a:pt x="0" y="3454"/>
                    <a:pt x="0" y="7717"/>
                  </a:cubicBezTo>
                  <a:lnTo>
                    <a:pt x="0" y="51892"/>
                  </a:lnTo>
                  <a:cubicBezTo>
                    <a:pt x="0" y="56155"/>
                    <a:pt x="3453" y="59608"/>
                    <a:pt x="7716" y="59608"/>
                  </a:cubicBezTo>
                  <a:lnTo>
                    <a:pt x="17575" y="59608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214349" y="3038470"/>
              <a:ext cx="96177" cy="165483"/>
            </a:xfrm>
            <a:custGeom>
              <a:avLst/>
              <a:gdLst/>
              <a:ahLst/>
              <a:cxnLst/>
              <a:rect l="l" t="t" r="r" b="b"/>
              <a:pathLst>
                <a:path w="55917" h="96211" extrusionOk="0">
                  <a:moveTo>
                    <a:pt x="13932" y="1"/>
                  </a:moveTo>
                  <a:cubicBezTo>
                    <a:pt x="12836" y="1"/>
                    <a:pt x="11765" y="430"/>
                    <a:pt x="10979" y="1215"/>
                  </a:cubicBezTo>
                  <a:lnTo>
                    <a:pt x="1215" y="10979"/>
                  </a:lnTo>
                  <a:cubicBezTo>
                    <a:pt x="453" y="11765"/>
                    <a:pt x="0" y="12837"/>
                    <a:pt x="0" y="13932"/>
                  </a:cubicBezTo>
                  <a:lnTo>
                    <a:pt x="0" y="82280"/>
                  </a:lnTo>
                  <a:cubicBezTo>
                    <a:pt x="0" y="83375"/>
                    <a:pt x="453" y="84447"/>
                    <a:pt x="1215" y="85233"/>
                  </a:cubicBezTo>
                  <a:lnTo>
                    <a:pt x="10979" y="94996"/>
                  </a:lnTo>
                  <a:cubicBezTo>
                    <a:pt x="11765" y="95758"/>
                    <a:pt x="12836" y="96211"/>
                    <a:pt x="13932" y="96211"/>
                  </a:cubicBezTo>
                  <a:lnTo>
                    <a:pt x="27959" y="93830"/>
                  </a:lnTo>
                  <a:lnTo>
                    <a:pt x="41985" y="96211"/>
                  </a:lnTo>
                  <a:cubicBezTo>
                    <a:pt x="43081" y="96211"/>
                    <a:pt x="44152" y="95758"/>
                    <a:pt x="44914" y="94996"/>
                  </a:cubicBezTo>
                  <a:lnTo>
                    <a:pt x="54678" y="85233"/>
                  </a:lnTo>
                  <a:cubicBezTo>
                    <a:pt x="55464" y="84447"/>
                    <a:pt x="55917" y="83375"/>
                    <a:pt x="55917" y="82280"/>
                  </a:cubicBezTo>
                  <a:lnTo>
                    <a:pt x="55917" y="13932"/>
                  </a:lnTo>
                  <a:cubicBezTo>
                    <a:pt x="55917" y="12813"/>
                    <a:pt x="55464" y="11765"/>
                    <a:pt x="54678" y="10979"/>
                  </a:cubicBezTo>
                  <a:lnTo>
                    <a:pt x="44914" y="1215"/>
                  </a:lnTo>
                  <a:cubicBezTo>
                    <a:pt x="44129" y="453"/>
                    <a:pt x="43081" y="1"/>
                    <a:pt x="41985" y="1"/>
                  </a:cubicBezTo>
                  <a:lnTo>
                    <a:pt x="27959" y="2382"/>
                  </a:lnTo>
                  <a:lnTo>
                    <a:pt x="13932" y="1"/>
                  </a:lnTo>
                  <a:close/>
                </a:path>
              </a:pathLst>
            </a:custGeom>
            <a:solidFill>
              <a:srgbClr val="975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2238965" y="3038265"/>
              <a:ext cx="27814" cy="165278"/>
            </a:xfrm>
            <a:custGeom>
              <a:avLst/>
              <a:gdLst/>
              <a:ahLst/>
              <a:cxnLst/>
              <a:rect l="l" t="t" r="r" b="b"/>
              <a:pathLst>
                <a:path w="16171" h="96092" extrusionOk="0">
                  <a:moveTo>
                    <a:pt x="1" y="1"/>
                  </a:moveTo>
                  <a:lnTo>
                    <a:pt x="1" y="96092"/>
                  </a:lnTo>
                  <a:lnTo>
                    <a:pt x="13813" y="96092"/>
                  </a:lnTo>
                  <a:lnTo>
                    <a:pt x="16171" y="93710"/>
                  </a:lnTo>
                  <a:lnTo>
                    <a:pt x="16171" y="2382"/>
                  </a:lnTo>
                  <a:lnTo>
                    <a:pt x="13813" y="1"/>
                  </a:lnTo>
                  <a:close/>
                </a:path>
              </a:pathLst>
            </a:custGeom>
            <a:solidFill>
              <a:srgbClr val="D8B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2262765" y="3038265"/>
              <a:ext cx="23880" cy="165278"/>
            </a:xfrm>
            <a:custGeom>
              <a:avLst/>
              <a:gdLst/>
              <a:ahLst/>
              <a:cxnLst/>
              <a:rect l="l" t="t" r="r" b="b"/>
              <a:pathLst>
                <a:path w="13884" h="96092" extrusionOk="0">
                  <a:moveTo>
                    <a:pt x="0" y="1"/>
                  </a:moveTo>
                  <a:lnTo>
                    <a:pt x="0" y="96092"/>
                  </a:lnTo>
                  <a:lnTo>
                    <a:pt x="13884" y="96092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CA9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2525815" y="3038470"/>
              <a:ext cx="96138" cy="165483"/>
            </a:xfrm>
            <a:custGeom>
              <a:avLst/>
              <a:gdLst/>
              <a:ahLst/>
              <a:cxnLst/>
              <a:rect l="l" t="t" r="r" b="b"/>
              <a:pathLst>
                <a:path w="55894" h="96211" extrusionOk="0">
                  <a:moveTo>
                    <a:pt x="13932" y="1"/>
                  </a:moveTo>
                  <a:cubicBezTo>
                    <a:pt x="12813" y="1"/>
                    <a:pt x="11741" y="430"/>
                    <a:pt x="10979" y="1215"/>
                  </a:cubicBezTo>
                  <a:lnTo>
                    <a:pt x="1215" y="10979"/>
                  </a:lnTo>
                  <a:cubicBezTo>
                    <a:pt x="429" y="11765"/>
                    <a:pt x="1" y="12837"/>
                    <a:pt x="1" y="13932"/>
                  </a:cubicBezTo>
                  <a:lnTo>
                    <a:pt x="1" y="82280"/>
                  </a:lnTo>
                  <a:cubicBezTo>
                    <a:pt x="1" y="83375"/>
                    <a:pt x="429" y="84447"/>
                    <a:pt x="1215" y="85233"/>
                  </a:cubicBezTo>
                  <a:lnTo>
                    <a:pt x="10979" y="94996"/>
                  </a:lnTo>
                  <a:cubicBezTo>
                    <a:pt x="11741" y="95758"/>
                    <a:pt x="12813" y="96211"/>
                    <a:pt x="13932" y="96211"/>
                  </a:cubicBezTo>
                  <a:lnTo>
                    <a:pt x="27935" y="93830"/>
                  </a:lnTo>
                  <a:lnTo>
                    <a:pt x="41962" y="96211"/>
                  </a:lnTo>
                  <a:cubicBezTo>
                    <a:pt x="43057" y="96211"/>
                    <a:pt x="44129" y="95758"/>
                    <a:pt x="44915" y="94996"/>
                  </a:cubicBezTo>
                  <a:lnTo>
                    <a:pt x="54679" y="85233"/>
                  </a:lnTo>
                  <a:cubicBezTo>
                    <a:pt x="55441" y="84447"/>
                    <a:pt x="55893" y="83375"/>
                    <a:pt x="55893" y="82280"/>
                  </a:cubicBezTo>
                  <a:lnTo>
                    <a:pt x="55893" y="13932"/>
                  </a:lnTo>
                  <a:cubicBezTo>
                    <a:pt x="55893" y="12813"/>
                    <a:pt x="55441" y="11765"/>
                    <a:pt x="54679" y="10979"/>
                  </a:cubicBezTo>
                  <a:lnTo>
                    <a:pt x="44915" y="1215"/>
                  </a:lnTo>
                  <a:cubicBezTo>
                    <a:pt x="44129" y="453"/>
                    <a:pt x="43057" y="1"/>
                    <a:pt x="41962" y="1"/>
                  </a:cubicBezTo>
                  <a:lnTo>
                    <a:pt x="27935" y="2382"/>
                  </a:lnTo>
                  <a:lnTo>
                    <a:pt x="13932" y="1"/>
                  </a:lnTo>
                  <a:close/>
                </a:path>
              </a:pathLst>
            </a:custGeom>
            <a:solidFill>
              <a:srgbClr val="975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2549654" y="3038265"/>
              <a:ext cx="27814" cy="165278"/>
            </a:xfrm>
            <a:custGeom>
              <a:avLst/>
              <a:gdLst/>
              <a:ahLst/>
              <a:cxnLst/>
              <a:rect l="l" t="t" r="r" b="b"/>
              <a:pathLst>
                <a:path w="16171" h="96092" extrusionOk="0">
                  <a:moveTo>
                    <a:pt x="1" y="1"/>
                  </a:moveTo>
                  <a:lnTo>
                    <a:pt x="1" y="96092"/>
                  </a:lnTo>
                  <a:lnTo>
                    <a:pt x="13813" y="96092"/>
                  </a:lnTo>
                  <a:lnTo>
                    <a:pt x="16171" y="93710"/>
                  </a:lnTo>
                  <a:lnTo>
                    <a:pt x="16171" y="2382"/>
                  </a:lnTo>
                  <a:lnTo>
                    <a:pt x="13813" y="1"/>
                  </a:lnTo>
                  <a:close/>
                </a:path>
              </a:pathLst>
            </a:custGeom>
            <a:solidFill>
              <a:srgbClr val="D8B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2573452" y="3038265"/>
              <a:ext cx="23882" cy="165278"/>
            </a:xfrm>
            <a:custGeom>
              <a:avLst/>
              <a:gdLst/>
              <a:ahLst/>
              <a:cxnLst/>
              <a:rect l="l" t="t" r="r" b="b"/>
              <a:pathLst>
                <a:path w="13885" h="96092" extrusionOk="0">
                  <a:moveTo>
                    <a:pt x="1" y="1"/>
                  </a:moveTo>
                  <a:lnTo>
                    <a:pt x="1" y="96092"/>
                  </a:lnTo>
                  <a:lnTo>
                    <a:pt x="13885" y="96092"/>
                  </a:lnTo>
                  <a:lnTo>
                    <a:pt x="13885" y="1"/>
                  </a:lnTo>
                  <a:close/>
                </a:path>
              </a:pathLst>
            </a:custGeom>
            <a:solidFill>
              <a:srgbClr val="CA9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2328711" y="3290952"/>
              <a:ext cx="178878" cy="75493"/>
            </a:xfrm>
            <a:custGeom>
              <a:avLst/>
              <a:gdLst/>
              <a:ahLst/>
              <a:cxnLst/>
              <a:rect l="l" t="t" r="r" b="b"/>
              <a:pathLst>
                <a:path w="103999" h="43891" extrusionOk="0">
                  <a:moveTo>
                    <a:pt x="0" y="1"/>
                  </a:moveTo>
                  <a:lnTo>
                    <a:pt x="0" y="43891"/>
                  </a:lnTo>
                  <a:lnTo>
                    <a:pt x="103998" y="43891"/>
                  </a:lnTo>
                  <a:lnTo>
                    <a:pt x="103998" y="1"/>
                  </a:lnTo>
                  <a:lnTo>
                    <a:pt x="80303" y="1"/>
                  </a:lnTo>
                  <a:lnTo>
                    <a:pt x="75135" y="2311"/>
                  </a:lnTo>
                  <a:lnTo>
                    <a:pt x="28887" y="2311"/>
                  </a:lnTo>
                  <a:lnTo>
                    <a:pt x="23743" y="1"/>
                  </a:lnTo>
                  <a:close/>
                </a:path>
              </a:pathLst>
            </a:custGeom>
            <a:solidFill>
              <a:srgbClr val="23F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2477359" y="3290952"/>
              <a:ext cx="30231" cy="75451"/>
            </a:xfrm>
            <a:custGeom>
              <a:avLst/>
              <a:gdLst/>
              <a:ahLst/>
              <a:cxnLst/>
              <a:rect l="l" t="t" r="r" b="b"/>
              <a:pathLst>
                <a:path w="17576" h="43867" extrusionOk="0">
                  <a:moveTo>
                    <a:pt x="0" y="1"/>
                  </a:moveTo>
                  <a:lnTo>
                    <a:pt x="0" y="43867"/>
                  </a:lnTo>
                  <a:lnTo>
                    <a:pt x="17575" y="43867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rgbClr val="27E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2370041" y="3290952"/>
              <a:ext cx="96996" cy="34942"/>
            </a:xfrm>
            <a:custGeom>
              <a:avLst/>
              <a:gdLst/>
              <a:ahLst/>
              <a:cxnLst/>
              <a:rect l="l" t="t" r="r" b="b"/>
              <a:pathLst>
                <a:path w="56393" h="20315" extrusionOk="0">
                  <a:moveTo>
                    <a:pt x="0" y="1"/>
                  </a:moveTo>
                  <a:lnTo>
                    <a:pt x="0" y="15170"/>
                  </a:lnTo>
                  <a:cubicBezTo>
                    <a:pt x="0" y="18028"/>
                    <a:pt x="2334" y="20314"/>
                    <a:pt x="5144" y="20314"/>
                  </a:cubicBezTo>
                  <a:lnTo>
                    <a:pt x="51273" y="20314"/>
                  </a:lnTo>
                  <a:cubicBezTo>
                    <a:pt x="54083" y="20314"/>
                    <a:pt x="56393" y="18028"/>
                    <a:pt x="56345" y="15194"/>
                  </a:cubicBezTo>
                  <a:lnTo>
                    <a:pt x="56345" y="1"/>
                  </a:ln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2436807" y="3290952"/>
              <a:ext cx="30231" cy="34942"/>
            </a:xfrm>
            <a:custGeom>
              <a:avLst/>
              <a:gdLst/>
              <a:ahLst/>
              <a:cxnLst/>
              <a:rect l="l" t="t" r="r" b="b"/>
              <a:pathLst>
                <a:path w="17576" h="20315" extrusionOk="0">
                  <a:moveTo>
                    <a:pt x="5097" y="1"/>
                  </a:moveTo>
                  <a:lnTo>
                    <a:pt x="5097" y="15194"/>
                  </a:lnTo>
                  <a:cubicBezTo>
                    <a:pt x="5097" y="18028"/>
                    <a:pt x="2835" y="20314"/>
                    <a:pt x="1" y="20314"/>
                  </a:cubicBezTo>
                  <a:lnTo>
                    <a:pt x="12480" y="20314"/>
                  </a:lnTo>
                  <a:cubicBezTo>
                    <a:pt x="15266" y="20314"/>
                    <a:pt x="17576" y="18028"/>
                    <a:pt x="17576" y="15194"/>
                  </a:cubicBezTo>
                  <a:lnTo>
                    <a:pt x="17576" y="1"/>
                  </a:lnTo>
                  <a:close/>
                </a:path>
              </a:pathLst>
            </a:custGeom>
            <a:solidFill>
              <a:srgbClr val="E1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304914" y="3277435"/>
              <a:ext cx="30231" cy="102486"/>
            </a:xfrm>
            <a:custGeom>
              <a:avLst/>
              <a:gdLst/>
              <a:ahLst/>
              <a:cxnLst/>
              <a:rect l="l" t="t" r="r" b="b"/>
              <a:pathLst>
                <a:path w="17576" h="59585" extrusionOk="0">
                  <a:moveTo>
                    <a:pt x="0" y="1"/>
                  </a:moveTo>
                  <a:lnTo>
                    <a:pt x="0" y="59584"/>
                  </a:lnTo>
                  <a:lnTo>
                    <a:pt x="9859" y="59584"/>
                  </a:lnTo>
                  <a:cubicBezTo>
                    <a:pt x="14122" y="59584"/>
                    <a:pt x="17575" y="56131"/>
                    <a:pt x="17575" y="51869"/>
                  </a:cubicBezTo>
                  <a:lnTo>
                    <a:pt x="17575" y="7693"/>
                  </a:lnTo>
                  <a:cubicBezTo>
                    <a:pt x="17575" y="3454"/>
                    <a:pt x="14122" y="1"/>
                    <a:pt x="9859" y="1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2501157" y="3277435"/>
              <a:ext cx="30231" cy="102486"/>
            </a:xfrm>
            <a:custGeom>
              <a:avLst/>
              <a:gdLst/>
              <a:ahLst/>
              <a:cxnLst/>
              <a:rect l="l" t="t" r="r" b="b"/>
              <a:pathLst>
                <a:path w="17576" h="59585" extrusionOk="0">
                  <a:moveTo>
                    <a:pt x="7716" y="1"/>
                  </a:moveTo>
                  <a:cubicBezTo>
                    <a:pt x="3453" y="1"/>
                    <a:pt x="0" y="3454"/>
                    <a:pt x="0" y="7693"/>
                  </a:cubicBezTo>
                  <a:lnTo>
                    <a:pt x="0" y="51869"/>
                  </a:lnTo>
                  <a:cubicBezTo>
                    <a:pt x="0" y="56131"/>
                    <a:pt x="3453" y="59584"/>
                    <a:pt x="7716" y="59584"/>
                  </a:cubicBezTo>
                  <a:lnTo>
                    <a:pt x="17575" y="59584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2214349" y="3245568"/>
              <a:ext cx="96177" cy="165483"/>
            </a:xfrm>
            <a:custGeom>
              <a:avLst/>
              <a:gdLst/>
              <a:ahLst/>
              <a:cxnLst/>
              <a:rect l="l" t="t" r="r" b="b"/>
              <a:pathLst>
                <a:path w="55917" h="96211" extrusionOk="0">
                  <a:moveTo>
                    <a:pt x="13932" y="0"/>
                  </a:moveTo>
                  <a:cubicBezTo>
                    <a:pt x="12836" y="0"/>
                    <a:pt x="11765" y="453"/>
                    <a:pt x="10979" y="1215"/>
                  </a:cubicBezTo>
                  <a:lnTo>
                    <a:pt x="1215" y="10979"/>
                  </a:lnTo>
                  <a:cubicBezTo>
                    <a:pt x="453" y="11765"/>
                    <a:pt x="0" y="12836"/>
                    <a:pt x="0" y="13932"/>
                  </a:cubicBezTo>
                  <a:lnTo>
                    <a:pt x="0" y="82279"/>
                  </a:lnTo>
                  <a:cubicBezTo>
                    <a:pt x="0" y="83374"/>
                    <a:pt x="453" y="84446"/>
                    <a:pt x="1215" y="85232"/>
                  </a:cubicBezTo>
                  <a:lnTo>
                    <a:pt x="10979" y="94996"/>
                  </a:lnTo>
                  <a:cubicBezTo>
                    <a:pt x="11765" y="95758"/>
                    <a:pt x="12836" y="96210"/>
                    <a:pt x="13932" y="96210"/>
                  </a:cubicBezTo>
                  <a:lnTo>
                    <a:pt x="27959" y="93829"/>
                  </a:lnTo>
                  <a:lnTo>
                    <a:pt x="41985" y="96210"/>
                  </a:lnTo>
                  <a:cubicBezTo>
                    <a:pt x="43081" y="96210"/>
                    <a:pt x="44152" y="95758"/>
                    <a:pt x="44914" y="94996"/>
                  </a:cubicBezTo>
                  <a:lnTo>
                    <a:pt x="54678" y="85232"/>
                  </a:lnTo>
                  <a:cubicBezTo>
                    <a:pt x="55464" y="84446"/>
                    <a:pt x="55917" y="83374"/>
                    <a:pt x="55917" y="82279"/>
                  </a:cubicBezTo>
                  <a:lnTo>
                    <a:pt x="55917" y="13932"/>
                  </a:lnTo>
                  <a:cubicBezTo>
                    <a:pt x="55917" y="12836"/>
                    <a:pt x="55464" y="11765"/>
                    <a:pt x="54678" y="10979"/>
                  </a:cubicBezTo>
                  <a:lnTo>
                    <a:pt x="44914" y="1215"/>
                  </a:lnTo>
                  <a:cubicBezTo>
                    <a:pt x="44129" y="453"/>
                    <a:pt x="43081" y="0"/>
                    <a:pt x="41985" y="0"/>
                  </a:cubicBezTo>
                  <a:lnTo>
                    <a:pt x="27959" y="2382"/>
                  </a:lnTo>
                  <a:lnTo>
                    <a:pt x="13932" y="0"/>
                  </a:lnTo>
                  <a:close/>
                </a:path>
              </a:pathLst>
            </a:custGeom>
            <a:solidFill>
              <a:srgbClr val="1EC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2238965" y="3245690"/>
              <a:ext cx="27814" cy="165278"/>
            </a:xfrm>
            <a:custGeom>
              <a:avLst/>
              <a:gdLst/>
              <a:ahLst/>
              <a:cxnLst/>
              <a:rect l="l" t="t" r="r" b="b"/>
              <a:pathLst>
                <a:path w="16171" h="96092" extrusionOk="0">
                  <a:moveTo>
                    <a:pt x="1" y="1"/>
                  </a:moveTo>
                  <a:lnTo>
                    <a:pt x="1" y="96092"/>
                  </a:lnTo>
                  <a:lnTo>
                    <a:pt x="13813" y="96092"/>
                  </a:lnTo>
                  <a:lnTo>
                    <a:pt x="16171" y="93710"/>
                  </a:lnTo>
                  <a:lnTo>
                    <a:pt x="16171" y="2382"/>
                  </a:lnTo>
                  <a:lnTo>
                    <a:pt x="13813" y="1"/>
                  </a:lnTo>
                  <a:close/>
                </a:path>
              </a:pathLst>
            </a:custGeom>
            <a:solidFill>
              <a:srgbClr val="9FF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2262765" y="3245690"/>
              <a:ext cx="23880" cy="165278"/>
            </a:xfrm>
            <a:custGeom>
              <a:avLst/>
              <a:gdLst/>
              <a:ahLst/>
              <a:cxnLst/>
              <a:rect l="l" t="t" r="r" b="b"/>
              <a:pathLst>
                <a:path w="13884" h="96092" extrusionOk="0">
                  <a:moveTo>
                    <a:pt x="0" y="1"/>
                  </a:moveTo>
                  <a:lnTo>
                    <a:pt x="0" y="96092"/>
                  </a:lnTo>
                  <a:lnTo>
                    <a:pt x="13884" y="96092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23F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2525815" y="3245568"/>
              <a:ext cx="96138" cy="165483"/>
            </a:xfrm>
            <a:custGeom>
              <a:avLst/>
              <a:gdLst/>
              <a:ahLst/>
              <a:cxnLst/>
              <a:rect l="l" t="t" r="r" b="b"/>
              <a:pathLst>
                <a:path w="55894" h="96211" extrusionOk="0">
                  <a:moveTo>
                    <a:pt x="13932" y="0"/>
                  </a:moveTo>
                  <a:cubicBezTo>
                    <a:pt x="12813" y="0"/>
                    <a:pt x="11741" y="453"/>
                    <a:pt x="10979" y="1215"/>
                  </a:cubicBezTo>
                  <a:lnTo>
                    <a:pt x="1215" y="10979"/>
                  </a:lnTo>
                  <a:cubicBezTo>
                    <a:pt x="429" y="11765"/>
                    <a:pt x="1" y="12836"/>
                    <a:pt x="1" y="13932"/>
                  </a:cubicBezTo>
                  <a:lnTo>
                    <a:pt x="1" y="82279"/>
                  </a:lnTo>
                  <a:cubicBezTo>
                    <a:pt x="1" y="83374"/>
                    <a:pt x="429" y="84446"/>
                    <a:pt x="1215" y="85232"/>
                  </a:cubicBezTo>
                  <a:lnTo>
                    <a:pt x="10979" y="94996"/>
                  </a:lnTo>
                  <a:cubicBezTo>
                    <a:pt x="11741" y="95758"/>
                    <a:pt x="12813" y="96210"/>
                    <a:pt x="13932" y="96210"/>
                  </a:cubicBezTo>
                  <a:lnTo>
                    <a:pt x="27935" y="93829"/>
                  </a:lnTo>
                  <a:lnTo>
                    <a:pt x="41962" y="96210"/>
                  </a:lnTo>
                  <a:cubicBezTo>
                    <a:pt x="43057" y="96210"/>
                    <a:pt x="44129" y="95758"/>
                    <a:pt x="44915" y="94996"/>
                  </a:cubicBezTo>
                  <a:lnTo>
                    <a:pt x="54679" y="85232"/>
                  </a:lnTo>
                  <a:cubicBezTo>
                    <a:pt x="55441" y="84446"/>
                    <a:pt x="55893" y="83374"/>
                    <a:pt x="55893" y="82279"/>
                  </a:cubicBezTo>
                  <a:lnTo>
                    <a:pt x="55893" y="13932"/>
                  </a:lnTo>
                  <a:cubicBezTo>
                    <a:pt x="55893" y="12836"/>
                    <a:pt x="55441" y="11765"/>
                    <a:pt x="54679" y="10979"/>
                  </a:cubicBezTo>
                  <a:lnTo>
                    <a:pt x="44915" y="1215"/>
                  </a:lnTo>
                  <a:cubicBezTo>
                    <a:pt x="44129" y="453"/>
                    <a:pt x="43057" y="24"/>
                    <a:pt x="41962" y="0"/>
                  </a:cubicBezTo>
                  <a:lnTo>
                    <a:pt x="27935" y="2382"/>
                  </a:lnTo>
                  <a:lnTo>
                    <a:pt x="13932" y="0"/>
                  </a:lnTo>
                  <a:close/>
                </a:path>
              </a:pathLst>
            </a:custGeom>
            <a:solidFill>
              <a:srgbClr val="1EC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2549654" y="3245690"/>
              <a:ext cx="27814" cy="165278"/>
            </a:xfrm>
            <a:custGeom>
              <a:avLst/>
              <a:gdLst/>
              <a:ahLst/>
              <a:cxnLst/>
              <a:rect l="l" t="t" r="r" b="b"/>
              <a:pathLst>
                <a:path w="16171" h="96092" extrusionOk="0">
                  <a:moveTo>
                    <a:pt x="1" y="1"/>
                  </a:moveTo>
                  <a:lnTo>
                    <a:pt x="1" y="96092"/>
                  </a:lnTo>
                  <a:lnTo>
                    <a:pt x="13813" y="96092"/>
                  </a:lnTo>
                  <a:lnTo>
                    <a:pt x="16171" y="93710"/>
                  </a:lnTo>
                  <a:lnTo>
                    <a:pt x="16171" y="2382"/>
                  </a:lnTo>
                  <a:lnTo>
                    <a:pt x="13813" y="1"/>
                  </a:lnTo>
                  <a:close/>
                </a:path>
              </a:pathLst>
            </a:custGeom>
            <a:solidFill>
              <a:srgbClr val="9FF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2573452" y="3245690"/>
              <a:ext cx="23882" cy="165278"/>
            </a:xfrm>
            <a:custGeom>
              <a:avLst/>
              <a:gdLst/>
              <a:ahLst/>
              <a:cxnLst/>
              <a:rect l="l" t="t" r="r" b="b"/>
              <a:pathLst>
                <a:path w="13885" h="96092" extrusionOk="0">
                  <a:moveTo>
                    <a:pt x="1" y="1"/>
                  </a:moveTo>
                  <a:lnTo>
                    <a:pt x="1" y="96092"/>
                  </a:lnTo>
                  <a:lnTo>
                    <a:pt x="13885" y="96092"/>
                  </a:lnTo>
                  <a:lnTo>
                    <a:pt x="13885" y="1"/>
                  </a:lnTo>
                  <a:close/>
                </a:path>
              </a:pathLst>
            </a:custGeom>
            <a:solidFill>
              <a:srgbClr val="23F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0"/>
          <p:cNvGrpSpPr/>
          <p:nvPr/>
        </p:nvGrpSpPr>
        <p:grpSpPr>
          <a:xfrm>
            <a:off x="5182020" y="3612818"/>
            <a:ext cx="410963" cy="316719"/>
            <a:chOff x="4795295" y="4371855"/>
            <a:chExt cx="410963" cy="316719"/>
          </a:xfrm>
        </p:grpSpPr>
        <p:sp>
          <p:nvSpPr>
            <p:cNvPr id="641" name="Google Shape;641;p20"/>
            <p:cNvSpPr/>
            <p:nvPr/>
          </p:nvSpPr>
          <p:spPr>
            <a:xfrm>
              <a:off x="4818152" y="4520401"/>
              <a:ext cx="180681" cy="167805"/>
            </a:xfrm>
            <a:custGeom>
              <a:avLst/>
              <a:gdLst/>
              <a:ahLst/>
              <a:cxnLst/>
              <a:rect l="l" t="t" r="r" b="b"/>
              <a:pathLst>
                <a:path w="105047" h="97561" extrusionOk="0">
                  <a:moveTo>
                    <a:pt x="37779" y="1"/>
                  </a:moveTo>
                  <a:cubicBezTo>
                    <a:pt x="37177" y="1"/>
                    <a:pt x="36556" y="60"/>
                    <a:pt x="35913" y="183"/>
                  </a:cubicBezTo>
                  <a:cubicBezTo>
                    <a:pt x="14289" y="4327"/>
                    <a:pt x="0" y="33404"/>
                    <a:pt x="10169" y="53242"/>
                  </a:cubicBezTo>
                  <a:cubicBezTo>
                    <a:pt x="29935" y="91749"/>
                    <a:pt x="75683" y="96965"/>
                    <a:pt x="94068" y="97560"/>
                  </a:cubicBezTo>
                  <a:lnTo>
                    <a:pt x="105046" y="57743"/>
                  </a:lnTo>
                  <a:lnTo>
                    <a:pt x="105046" y="57743"/>
                  </a:lnTo>
                  <a:cubicBezTo>
                    <a:pt x="103908" y="57811"/>
                    <a:pt x="102797" y="57844"/>
                    <a:pt x="101712" y="57844"/>
                  </a:cubicBezTo>
                  <a:cubicBezTo>
                    <a:pt x="56477" y="57844"/>
                    <a:pt x="56530" y="1"/>
                    <a:pt x="37779" y="1"/>
                  </a:cubicBezTo>
                  <a:close/>
                </a:path>
              </a:pathLst>
            </a:custGeom>
            <a:solidFill>
              <a:srgbClr val="AE6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4839124" y="4534602"/>
              <a:ext cx="84750" cy="58939"/>
            </a:xfrm>
            <a:custGeom>
              <a:avLst/>
              <a:gdLst/>
              <a:ahLst/>
              <a:cxnLst/>
              <a:rect l="l" t="t" r="r" b="b"/>
              <a:pathLst>
                <a:path w="49273" h="34267" extrusionOk="0">
                  <a:moveTo>
                    <a:pt x="36675" y="0"/>
                  </a:moveTo>
                  <a:lnTo>
                    <a:pt x="11408" y="7835"/>
                  </a:lnTo>
                  <a:cubicBezTo>
                    <a:pt x="4049" y="10002"/>
                    <a:pt x="0" y="17861"/>
                    <a:pt x="2477" y="25101"/>
                  </a:cubicBezTo>
                  <a:cubicBezTo>
                    <a:pt x="4376" y="30721"/>
                    <a:pt x="9635" y="34267"/>
                    <a:pt x="15274" y="34267"/>
                  </a:cubicBezTo>
                  <a:cubicBezTo>
                    <a:pt x="16708" y="34267"/>
                    <a:pt x="18166" y="34038"/>
                    <a:pt x="19600" y="33555"/>
                  </a:cubicBezTo>
                  <a:lnTo>
                    <a:pt x="49273" y="23481"/>
                  </a:lnTo>
                  <a:cubicBezTo>
                    <a:pt x="44295" y="15003"/>
                    <a:pt x="40628" y="6192"/>
                    <a:pt x="36675" y="0"/>
                  </a:cubicBezTo>
                  <a:close/>
                </a:path>
              </a:pathLst>
            </a:custGeom>
            <a:solidFill>
              <a:srgbClr val="975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4853377" y="4520364"/>
              <a:ext cx="145455" cy="122897"/>
            </a:xfrm>
            <a:custGeom>
              <a:avLst/>
              <a:gdLst/>
              <a:ahLst/>
              <a:cxnLst/>
              <a:rect l="l" t="t" r="r" b="b"/>
              <a:pathLst>
                <a:path w="84567" h="71452" extrusionOk="0">
                  <a:moveTo>
                    <a:pt x="17289" y="1"/>
                  </a:moveTo>
                  <a:cubicBezTo>
                    <a:pt x="16690" y="1"/>
                    <a:pt x="16072" y="60"/>
                    <a:pt x="15433" y="181"/>
                  </a:cubicBezTo>
                  <a:cubicBezTo>
                    <a:pt x="9670" y="1277"/>
                    <a:pt x="4407" y="4182"/>
                    <a:pt x="1" y="8183"/>
                  </a:cubicBezTo>
                  <a:cubicBezTo>
                    <a:pt x="1144" y="7826"/>
                    <a:pt x="2335" y="7540"/>
                    <a:pt x="3573" y="7302"/>
                  </a:cubicBezTo>
                  <a:cubicBezTo>
                    <a:pt x="4358" y="7153"/>
                    <a:pt x="5113" y="7081"/>
                    <a:pt x="5842" y="7081"/>
                  </a:cubicBezTo>
                  <a:cubicBezTo>
                    <a:pt x="27604" y="7081"/>
                    <a:pt x="25494" y="71452"/>
                    <a:pt x="78424" y="71452"/>
                  </a:cubicBezTo>
                  <a:cubicBezTo>
                    <a:pt x="79197" y="71452"/>
                    <a:pt x="79982" y="71438"/>
                    <a:pt x="80780" y="71410"/>
                  </a:cubicBezTo>
                  <a:lnTo>
                    <a:pt x="84566" y="57765"/>
                  </a:lnTo>
                  <a:lnTo>
                    <a:pt x="84566" y="57765"/>
                  </a:lnTo>
                  <a:cubicBezTo>
                    <a:pt x="83428" y="57833"/>
                    <a:pt x="82317" y="57866"/>
                    <a:pt x="81232" y="57866"/>
                  </a:cubicBezTo>
                  <a:cubicBezTo>
                    <a:pt x="35989" y="57866"/>
                    <a:pt x="36050" y="1"/>
                    <a:pt x="17289" y="1"/>
                  </a:cubicBezTo>
                  <a:close/>
                </a:path>
              </a:pathLst>
            </a:custGeom>
            <a:solidFill>
              <a:srgbClr val="975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4963645" y="4448185"/>
              <a:ext cx="242613" cy="240389"/>
            </a:xfrm>
            <a:custGeom>
              <a:avLst/>
              <a:gdLst/>
              <a:ahLst/>
              <a:cxnLst/>
              <a:rect l="l" t="t" r="r" b="b"/>
              <a:pathLst>
                <a:path w="141054" h="139761" extrusionOk="0">
                  <a:moveTo>
                    <a:pt x="83414" y="1"/>
                  </a:moveTo>
                  <a:cubicBezTo>
                    <a:pt x="81946" y="1"/>
                    <a:pt x="80281" y="443"/>
                    <a:pt x="78350" y="1399"/>
                  </a:cubicBezTo>
                  <a:cubicBezTo>
                    <a:pt x="71087" y="4995"/>
                    <a:pt x="71372" y="12235"/>
                    <a:pt x="74873" y="19593"/>
                  </a:cubicBezTo>
                  <a:cubicBezTo>
                    <a:pt x="74873" y="19593"/>
                    <a:pt x="83399" y="38716"/>
                    <a:pt x="85995" y="55243"/>
                  </a:cubicBezTo>
                  <a:cubicBezTo>
                    <a:pt x="87161" y="62650"/>
                    <a:pt x="88828" y="82987"/>
                    <a:pt x="93234" y="95609"/>
                  </a:cubicBezTo>
                  <a:cubicBezTo>
                    <a:pt x="93710" y="97014"/>
                    <a:pt x="92806" y="98538"/>
                    <a:pt x="91329" y="98728"/>
                  </a:cubicBezTo>
                  <a:cubicBezTo>
                    <a:pt x="87583" y="99289"/>
                    <a:pt x="84376" y="99532"/>
                    <a:pt x="81577" y="99532"/>
                  </a:cubicBezTo>
                  <a:cubicBezTo>
                    <a:pt x="63329" y="99532"/>
                    <a:pt x="62411" y="89203"/>
                    <a:pt x="42176" y="89203"/>
                  </a:cubicBezTo>
                  <a:cubicBezTo>
                    <a:pt x="0" y="89203"/>
                    <a:pt x="9455" y="139737"/>
                    <a:pt x="9455" y="139737"/>
                  </a:cubicBezTo>
                  <a:cubicBezTo>
                    <a:pt x="9455" y="139737"/>
                    <a:pt x="40818" y="139760"/>
                    <a:pt x="55012" y="139760"/>
                  </a:cubicBezTo>
                  <a:cubicBezTo>
                    <a:pt x="85756" y="139760"/>
                    <a:pt x="105975" y="133069"/>
                    <a:pt x="130861" y="120590"/>
                  </a:cubicBezTo>
                  <a:cubicBezTo>
                    <a:pt x="137124" y="117470"/>
                    <a:pt x="141054" y="111064"/>
                    <a:pt x="141054" y="104087"/>
                  </a:cubicBezTo>
                  <a:cubicBezTo>
                    <a:pt x="141054" y="101062"/>
                    <a:pt x="140292" y="98085"/>
                    <a:pt x="138863" y="95394"/>
                  </a:cubicBezTo>
                  <a:lnTo>
                    <a:pt x="92901" y="9282"/>
                  </a:lnTo>
                  <a:cubicBezTo>
                    <a:pt x="90248" y="3676"/>
                    <a:pt x="87648" y="1"/>
                    <a:pt x="83414" y="1"/>
                  </a:cubicBezTo>
                  <a:close/>
                </a:path>
              </a:pathLst>
            </a:custGeom>
            <a:solidFill>
              <a:srgbClr val="685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5089189" y="4447817"/>
              <a:ext cx="117068" cy="215975"/>
            </a:xfrm>
            <a:custGeom>
              <a:avLst/>
              <a:gdLst/>
              <a:ahLst/>
              <a:cxnLst/>
              <a:rect l="l" t="t" r="r" b="b"/>
              <a:pathLst>
                <a:path w="68063" h="125567" extrusionOk="0">
                  <a:moveTo>
                    <a:pt x="10423" y="0"/>
                  </a:moveTo>
                  <a:cubicBezTo>
                    <a:pt x="8955" y="0"/>
                    <a:pt x="7290" y="442"/>
                    <a:pt x="5359" y="1399"/>
                  </a:cubicBezTo>
                  <a:cubicBezTo>
                    <a:pt x="2478" y="2851"/>
                    <a:pt x="787" y="4852"/>
                    <a:pt x="1" y="7233"/>
                  </a:cubicBezTo>
                  <a:cubicBezTo>
                    <a:pt x="2740" y="8495"/>
                    <a:pt x="4764" y="11663"/>
                    <a:pt x="6812" y="15997"/>
                  </a:cubicBezTo>
                  <a:lnTo>
                    <a:pt x="52774" y="102110"/>
                  </a:lnTo>
                  <a:cubicBezTo>
                    <a:pt x="54203" y="104777"/>
                    <a:pt x="54965" y="107754"/>
                    <a:pt x="54965" y="110802"/>
                  </a:cubicBezTo>
                  <a:cubicBezTo>
                    <a:pt x="54965" y="116660"/>
                    <a:pt x="52155" y="122114"/>
                    <a:pt x="47535" y="125567"/>
                  </a:cubicBezTo>
                  <a:cubicBezTo>
                    <a:pt x="50916" y="124019"/>
                    <a:pt x="54322" y="122376"/>
                    <a:pt x="57846" y="120613"/>
                  </a:cubicBezTo>
                  <a:cubicBezTo>
                    <a:pt x="64086" y="117470"/>
                    <a:pt x="68063" y="111088"/>
                    <a:pt x="68063" y="104110"/>
                  </a:cubicBezTo>
                  <a:cubicBezTo>
                    <a:pt x="68063" y="101062"/>
                    <a:pt x="67301" y="98085"/>
                    <a:pt x="65872" y="95418"/>
                  </a:cubicBezTo>
                  <a:lnTo>
                    <a:pt x="19910" y="9281"/>
                  </a:lnTo>
                  <a:cubicBezTo>
                    <a:pt x="17257" y="3676"/>
                    <a:pt x="14657" y="0"/>
                    <a:pt x="10423" y="0"/>
                  </a:cubicBezTo>
                  <a:close/>
                </a:path>
              </a:pathLst>
            </a:custGeom>
            <a:solidFill>
              <a:srgbClr val="5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4838264" y="4473530"/>
              <a:ext cx="51039" cy="81676"/>
            </a:xfrm>
            <a:custGeom>
              <a:avLst/>
              <a:gdLst/>
              <a:ahLst/>
              <a:cxnLst/>
              <a:rect l="l" t="t" r="r" b="b"/>
              <a:pathLst>
                <a:path w="29674" h="47486" extrusionOk="0">
                  <a:moveTo>
                    <a:pt x="20052" y="0"/>
                  </a:moveTo>
                  <a:lnTo>
                    <a:pt x="0" y="5215"/>
                  </a:lnTo>
                  <a:lnTo>
                    <a:pt x="9621" y="47486"/>
                  </a:lnTo>
                  <a:lnTo>
                    <a:pt x="29673" y="42271"/>
                  </a:lnTo>
                  <a:lnTo>
                    <a:pt x="20052" y="0"/>
                  </a:lnTo>
                  <a:close/>
                </a:path>
              </a:pathLst>
            </a:custGeom>
            <a:solidFill>
              <a:srgbClr val="EF9F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4795295" y="4406825"/>
              <a:ext cx="115390" cy="96900"/>
            </a:xfrm>
            <a:custGeom>
              <a:avLst/>
              <a:gdLst/>
              <a:ahLst/>
              <a:cxnLst/>
              <a:rect l="l" t="t" r="r" b="b"/>
              <a:pathLst>
                <a:path w="67087" h="56337" extrusionOk="0">
                  <a:moveTo>
                    <a:pt x="35888" y="1"/>
                  </a:moveTo>
                  <a:cubicBezTo>
                    <a:pt x="29640" y="1"/>
                    <a:pt x="23355" y="2099"/>
                    <a:pt x="18171" y="6395"/>
                  </a:cubicBezTo>
                  <a:lnTo>
                    <a:pt x="9551" y="13539"/>
                  </a:lnTo>
                  <a:cubicBezTo>
                    <a:pt x="1168" y="20469"/>
                    <a:pt x="1" y="32876"/>
                    <a:pt x="6931" y="41283"/>
                  </a:cubicBezTo>
                  <a:lnTo>
                    <a:pt x="10146" y="45141"/>
                  </a:lnTo>
                  <a:cubicBezTo>
                    <a:pt x="16257" y="52521"/>
                    <a:pt x="25070" y="56336"/>
                    <a:pt x="33947" y="56336"/>
                  </a:cubicBezTo>
                  <a:cubicBezTo>
                    <a:pt x="40881" y="56336"/>
                    <a:pt x="47853" y="54009"/>
                    <a:pt x="53607" y="49237"/>
                  </a:cubicBezTo>
                  <a:cubicBezTo>
                    <a:pt x="65467" y="39425"/>
                    <a:pt x="67086" y="21898"/>
                    <a:pt x="57299" y="10086"/>
                  </a:cubicBezTo>
                  <a:cubicBezTo>
                    <a:pt x="51806" y="3431"/>
                    <a:pt x="43877" y="1"/>
                    <a:pt x="35888" y="1"/>
                  </a:cubicBez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4841950" y="4406778"/>
              <a:ext cx="62918" cy="96900"/>
            </a:xfrm>
            <a:custGeom>
              <a:avLst/>
              <a:gdLst/>
              <a:ahLst/>
              <a:cxnLst/>
              <a:rect l="l" t="t" r="r" b="b"/>
              <a:pathLst>
                <a:path w="36580" h="56337" extrusionOk="0">
                  <a:moveTo>
                    <a:pt x="8765" y="1"/>
                  </a:moveTo>
                  <a:cubicBezTo>
                    <a:pt x="5814" y="1"/>
                    <a:pt x="2853" y="470"/>
                    <a:pt x="1" y="1421"/>
                  </a:cubicBezTo>
                  <a:cubicBezTo>
                    <a:pt x="6192" y="2540"/>
                    <a:pt x="12051" y="5802"/>
                    <a:pt x="16409" y="11042"/>
                  </a:cubicBezTo>
                  <a:cubicBezTo>
                    <a:pt x="20719" y="16209"/>
                    <a:pt x="22791" y="22496"/>
                    <a:pt x="22791" y="28736"/>
                  </a:cubicBezTo>
                  <a:cubicBezTo>
                    <a:pt x="22791" y="36761"/>
                    <a:pt x="19386" y="44667"/>
                    <a:pt x="12741" y="50169"/>
                  </a:cubicBezTo>
                  <a:cubicBezTo>
                    <a:pt x="9455" y="52883"/>
                    <a:pt x="5835" y="54789"/>
                    <a:pt x="2025" y="55955"/>
                  </a:cubicBezTo>
                  <a:cubicBezTo>
                    <a:pt x="3620" y="56217"/>
                    <a:pt x="5240" y="56336"/>
                    <a:pt x="6835" y="56336"/>
                  </a:cubicBezTo>
                  <a:cubicBezTo>
                    <a:pt x="13789" y="56336"/>
                    <a:pt x="20743" y="54026"/>
                    <a:pt x="26530" y="49264"/>
                  </a:cubicBezTo>
                  <a:cubicBezTo>
                    <a:pt x="33150" y="43739"/>
                    <a:pt x="36580" y="35832"/>
                    <a:pt x="36580" y="27831"/>
                  </a:cubicBezTo>
                  <a:cubicBezTo>
                    <a:pt x="36580" y="21567"/>
                    <a:pt x="34508" y="15280"/>
                    <a:pt x="30174" y="10065"/>
                  </a:cubicBezTo>
                  <a:cubicBezTo>
                    <a:pt x="24678" y="3439"/>
                    <a:pt x="16757" y="1"/>
                    <a:pt x="8765" y="1"/>
                  </a:cubicBez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5049457" y="4371855"/>
              <a:ext cx="64393" cy="118016"/>
            </a:xfrm>
            <a:custGeom>
              <a:avLst/>
              <a:gdLst/>
              <a:ahLst/>
              <a:cxnLst/>
              <a:rect l="l" t="t" r="r" b="b"/>
              <a:pathLst>
                <a:path w="37438" h="68614" extrusionOk="0">
                  <a:moveTo>
                    <a:pt x="27025" y="0"/>
                  </a:moveTo>
                  <a:cubicBezTo>
                    <a:pt x="26608" y="0"/>
                    <a:pt x="26246" y="39"/>
                    <a:pt x="25959" y="101"/>
                  </a:cubicBezTo>
                  <a:cubicBezTo>
                    <a:pt x="21100" y="1149"/>
                    <a:pt x="18338" y="8889"/>
                    <a:pt x="15552" y="16104"/>
                  </a:cubicBezTo>
                  <a:lnTo>
                    <a:pt x="1287" y="52969"/>
                  </a:lnTo>
                  <a:cubicBezTo>
                    <a:pt x="1" y="56279"/>
                    <a:pt x="1644" y="59994"/>
                    <a:pt x="4930" y="61280"/>
                  </a:cubicBezTo>
                  <a:lnTo>
                    <a:pt x="23220" y="68377"/>
                  </a:lnTo>
                  <a:cubicBezTo>
                    <a:pt x="23641" y="68538"/>
                    <a:pt x="24067" y="68613"/>
                    <a:pt x="24483" y="68613"/>
                  </a:cubicBezTo>
                  <a:cubicBezTo>
                    <a:pt x="26281" y="68613"/>
                    <a:pt x="27882" y="67206"/>
                    <a:pt x="27959" y="65233"/>
                  </a:cubicBezTo>
                  <a:lnTo>
                    <a:pt x="28340" y="54969"/>
                  </a:lnTo>
                  <a:cubicBezTo>
                    <a:pt x="28459" y="51707"/>
                    <a:pt x="30245" y="48730"/>
                    <a:pt x="33103" y="47063"/>
                  </a:cubicBezTo>
                  <a:lnTo>
                    <a:pt x="35484" y="45658"/>
                  </a:lnTo>
                  <a:cubicBezTo>
                    <a:pt x="36770" y="44920"/>
                    <a:pt x="37437" y="43419"/>
                    <a:pt x="37151" y="41967"/>
                  </a:cubicBezTo>
                  <a:cubicBezTo>
                    <a:pt x="36151" y="36894"/>
                    <a:pt x="35222" y="27345"/>
                    <a:pt x="36008" y="15295"/>
                  </a:cubicBezTo>
                  <a:cubicBezTo>
                    <a:pt x="36917" y="2425"/>
                    <a:pt x="30306" y="0"/>
                    <a:pt x="27025" y="0"/>
                  </a:cubicBezTo>
                  <a:close/>
                </a:path>
              </a:pathLst>
            </a:custGeom>
            <a:solidFill>
              <a:srgbClr val="F2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5074157" y="4371924"/>
              <a:ext cx="39775" cy="118025"/>
            </a:xfrm>
            <a:custGeom>
              <a:avLst/>
              <a:gdLst/>
              <a:ahLst/>
              <a:cxnLst/>
              <a:rect l="l" t="t" r="r" b="b"/>
              <a:pathLst>
                <a:path w="23125" h="68619" extrusionOk="0">
                  <a:moveTo>
                    <a:pt x="12697" y="1"/>
                  </a:moveTo>
                  <a:cubicBezTo>
                    <a:pt x="12267" y="1"/>
                    <a:pt x="11893" y="43"/>
                    <a:pt x="11599" y="109"/>
                  </a:cubicBezTo>
                  <a:cubicBezTo>
                    <a:pt x="10265" y="394"/>
                    <a:pt x="9074" y="1228"/>
                    <a:pt x="8003" y="2395"/>
                  </a:cubicBezTo>
                  <a:cubicBezTo>
                    <a:pt x="9027" y="4657"/>
                    <a:pt x="9622" y="7896"/>
                    <a:pt x="9336" y="12373"/>
                  </a:cubicBezTo>
                  <a:cubicBezTo>
                    <a:pt x="8527" y="24423"/>
                    <a:pt x="9455" y="33973"/>
                    <a:pt x="10503" y="39069"/>
                  </a:cubicBezTo>
                  <a:cubicBezTo>
                    <a:pt x="10789" y="40522"/>
                    <a:pt x="10122" y="42022"/>
                    <a:pt x="8836" y="42760"/>
                  </a:cubicBezTo>
                  <a:lnTo>
                    <a:pt x="6455" y="44165"/>
                  </a:lnTo>
                  <a:cubicBezTo>
                    <a:pt x="3621" y="45832"/>
                    <a:pt x="1811" y="48809"/>
                    <a:pt x="1692" y="52072"/>
                  </a:cubicBezTo>
                  <a:lnTo>
                    <a:pt x="1311" y="62336"/>
                  </a:lnTo>
                  <a:cubicBezTo>
                    <a:pt x="1263" y="63407"/>
                    <a:pt x="763" y="64336"/>
                    <a:pt x="1" y="64931"/>
                  </a:cubicBezTo>
                  <a:lnTo>
                    <a:pt x="8884" y="68384"/>
                  </a:lnTo>
                  <a:cubicBezTo>
                    <a:pt x="9301" y="68544"/>
                    <a:pt x="9725" y="68619"/>
                    <a:pt x="10138" y="68619"/>
                  </a:cubicBezTo>
                  <a:cubicBezTo>
                    <a:pt x="11939" y="68619"/>
                    <a:pt x="13545" y="67202"/>
                    <a:pt x="13623" y="65265"/>
                  </a:cubicBezTo>
                  <a:lnTo>
                    <a:pt x="14004" y="54977"/>
                  </a:lnTo>
                  <a:cubicBezTo>
                    <a:pt x="14123" y="51714"/>
                    <a:pt x="15957" y="48714"/>
                    <a:pt x="18767" y="47071"/>
                  </a:cubicBezTo>
                  <a:lnTo>
                    <a:pt x="21148" y="45666"/>
                  </a:lnTo>
                  <a:cubicBezTo>
                    <a:pt x="22458" y="44904"/>
                    <a:pt x="23125" y="43403"/>
                    <a:pt x="22791" y="41974"/>
                  </a:cubicBezTo>
                  <a:cubicBezTo>
                    <a:pt x="21744" y="36854"/>
                    <a:pt x="20815" y="27329"/>
                    <a:pt x="21648" y="15278"/>
                  </a:cubicBezTo>
                  <a:cubicBezTo>
                    <a:pt x="22533" y="2452"/>
                    <a:pt x="15985" y="1"/>
                    <a:pt x="12697" y="1"/>
                  </a:cubicBezTo>
                  <a:close/>
                </a:path>
              </a:pathLst>
            </a:custGeom>
            <a:solidFill>
              <a:srgbClr val="E1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4840476" y="4483072"/>
              <a:ext cx="171463" cy="89645"/>
            </a:xfrm>
            <a:custGeom>
              <a:avLst/>
              <a:gdLst/>
              <a:ahLst/>
              <a:cxnLst/>
              <a:rect l="l" t="t" r="r" b="b"/>
              <a:pathLst>
                <a:path w="99688" h="52119" extrusionOk="0">
                  <a:moveTo>
                    <a:pt x="91138" y="1"/>
                  </a:moveTo>
                  <a:lnTo>
                    <a:pt x="9883" y="25101"/>
                  </a:lnTo>
                  <a:cubicBezTo>
                    <a:pt x="3858" y="26887"/>
                    <a:pt x="0" y="32388"/>
                    <a:pt x="0" y="38318"/>
                  </a:cubicBezTo>
                  <a:cubicBezTo>
                    <a:pt x="0" y="39771"/>
                    <a:pt x="238" y="41295"/>
                    <a:pt x="739" y="42748"/>
                  </a:cubicBezTo>
                  <a:cubicBezTo>
                    <a:pt x="2675" y="48500"/>
                    <a:pt x="8048" y="52119"/>
                    <a:pt x="13815" y="52119"/>
                  </a:cubicBezTo>
                  <a:cubicBezTo>
                    <a:pt x="15282" y="52119"/>
                    <a:pt x="16774" y="51885"/>
                    <a:pt x="18242" y="51392"/>
                  </a:cubicBezTo>
                  <a:lnTo>
                    <a:pt x="99259" y="23958"/>
                  </a:lnTo>
                  <a:lnTo>
                    <a:pt x="99688" y="18171"/>
                  </a:lnTo>
                  <a:lnTo>
                    <a:pt x="94972" y="4287"/>
                  </a:lnTo>
                  <a:lnTo>
                    <a:pt x="91138" y="1"/>
                  </a:lnTo>
                  <a:close/>
                </a:path>
              </a:pathLst>
            </a:custGeom>
            <a:solidFill>
              <a:srgbClr val="BC83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4997233" y="4456711"/>
              <a:ext cx="111743" cy="67570"/>
            </a:xfrm>
            <a:custGeom>
              <a:avLst/>
              <a:gdLst/>
              <a:ahLst/>
              <a:cxnLst/>
              <a:rect l="l" t="t" r="r" b="b"/>
              <a:pathLst>
                <a:path w="64967" h="39285" extrusionOk="0">
                  <a:moveTo>
                    <a:pt x="51521" y="1"/>
                  </a:moveTo>
                  <a:cubicBezTo>
                    <a:pt x="50399" y="1"/>
                    <a:pt x="49259" y="159"/>
                    <a:pt x="48129" y="490"/>
                  </a:cubicBezTo>
                  <a:lnTo>
                    <a:pt x="0" y="15351"/>
                  </a:lnTo>
                  <a:lnTo>
                    <a:pt x="8097" y="39284"/>
                  </a:lnTo>
                  <a:lnTo>
                    <a:pt x="55369" y="23257"/>
                  </a:lnTo>
                  <a:cubicBezTo>
                    <a:pt x="61632" y="21138"/>
                    <a:pt x="64966" y="14350"/>
                    <a:pt x="62847" y="8111"/>
                  </a:cubicBezTo>
                  <a:cubicBezTo>
                    <a:pt x="61174" y="3150"/>
                    <a:pt x="56529" y="1"/>
                    <a:pt x="51521" y="1"/>
                  </a:cubicBezTo>
                  <a:close/>
                </a:path>
              </a:pathLst>
            </a:custGeom>
            <a:solidFill>
              <a:srgbClr val="FFC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5063917" y="4456710"/>
              <a:ext cx="42518" cy="46271"/>
            </a:xfrm>
            <a:custGeom>
              <a:avLst/>
              <a:gdLst/>
              <a:ahLst/>
              <a:cxnLst/>
              <a:rect l="l" t="t" r="r" b="b"/>
              <a:pathLst>
                <a:path w="24720" h="26902" extrusionOk="0">
                  <a:moveTo>
                    <a:pt x="12787" y="0"/>
                  </a:moveTo>
                  <a:cubicBezTo>
                    <a:pt x="11661" y="0"/>
                    <a:pt x="10517" y="159"/>
                    <a:pt x="9383" y="491"/>
                  </a:cubicBezTo>
                  <a:lnTo>
                    <a:pt x="0" y="3373"/>
                  </a:lnTo>
                  <a:cubicBezTo>
                    <a:pt x="4882" y="3849"/>
                    <a:pt x="9240" y="7136"/>
                    <a:pt x="10907" y="12065"/>
                  </a:cubicBezTo>
                  <a:cubicBezTo>
                    <a:pt x="11360" y="13423"/>
                    <a:pt x="11598" y="14828"/>
                    <a:pt x="11598" y="16209"/>
                  </a:cubicBezTo>
                  <a:cubicBezTo>
                    <a:pt x="11598" y="20472"/>
                    <a:pt x="9455" y="24520"/>
                    <a:pt x="5906" y="26902"/>
                  </a:cubicBezTo>
                  <a:lnTo>
                    <a:pt x="16599" y="23258"/>
                  </a:lnTo>
                  <a:cubicBezTo>
                    <a:pt x="21600" y="21567"/>
                    <a:pt x="24720" y="16923"/>
                    <a:pt x="24720" y="11946"/>
                  </a:cubicBezTo>
                  <a:cubicBezTo>
                    <a:pt x="24720" y="10660"/>
                    <a:pt x="24529" y="9398"/>
                    <a:pt x="24101" y="8112"/>
                  </a:cubicBezTo>
                  <a:cubicBezTo>
                    <a:pt x="22429" y="3136"/>
                    <a:pt x="17790" y="0"/>
                    <a:pt x="12787" y="0"/>
                  </a:cubicBezTo>
                  <a:close/>
                </a:path>
              </a:pathLst>
            </a:custGeom>
            <a:solidFill>
              <a:srgbClr val="FD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0"/>
          <p:cNvGrpSpPr/>
          <p:nvPr/>
        </p:nvGrpSpPr>
        <p:grpSpPr>
          <a:xfrm>
            <a:off x="461550" y="1336513"/>
            <a:ext cx="2341574" cy="1373682"/>
            <a:chOff x="461550" y="1336513"/>
            <a:chExt cx="2341574" cy="1069800"/>
          </a:xfrm>
        </p:grpSpPr>
        <p:sp>
          <p:nvSpPr>
            <p:cNvPr id="689" name="Google Shape;689;p20"/>
            <p:cNvSpPr/>
            <p:nvPr/>
          </p:nvSpPr>
          <p:spPr>
            <a:xfrm>
              <a:off x="461550" y="1336513"/>
              <a:ext cx="2336700" cy="106980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 txBox="1"/>
            <p:nvPr/>
          </p:nvSpPr>
          <p:spPr>
            <a:xfrm flipH="1">
              <a:off x="467832" y="1629963"/>
              <a:ext cx="2326067" cy="7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Supervised by professionals or qualified volunteers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Optional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Initiation/refresher purposes</a:t>
              </a:r>
            </a:p>
          </p:txBody>
        </p:sp>
        <p:sp>
          <p:nvSpPr>
            <p:cNvPr id="691" name="Google Shape;691;p20"/>
            <p:cNvSpPr/>
            <p:nvPr/>
          </p:nvSpPr>
          <p:spPr>
            <a:xfrm flipH="1">
              <a:off x="467834" y="1382638"/>
              <a:ext cx="2335290" cy="3570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Supervised Training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92" name="Google Shape;692;p20"/>
          <p:cNvGrpSpPr/>
          <p:nvPr/>
        </p:nvGrpSpPr>
        <p:grpSpPr>
          <a:xfrm>
            <a:off x="6350100" y="3199063"/>
            <a:ext cx="2336700" cy="1101476"/>
            <a:chOff x="6350100" y="3199063"/>
            <a:chExt cx="2336700" cy="1101476"/>
          </a:xfrm>
        </p:grpSpPr>
        <p:sp>
          <p:nvSpPr>
            <p:cNvPr id="693" name="Google Shape;693;p20"/>
            <p:cNvSpPr/>
            <p:nvPr/>
          </p:nvSpPr>
          <p:spPr>
            <a:xfrm>
              <a:off x="6350100" y="3199063"/>
              <a:ext cx="2336700" cy="1101476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20"/>
            <p:cNvSpPr/>
            <p:nvPr/>
          </p:nvSpPr>
          <p:spPr>
            <a:xfrm flipH="1">
              <a:off x="6360732" y="3282413"/>
              <a:ext cx="2326066" cy="3570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Unsupervised Training</a:t>
              </a:r>
              <a:endParaRPr sz="16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467508-1E59-E7C0-38AF-4C06B2D6C457}"/>
              </a:ext>
            </a:extLst>
          </p:cNvPr>
          <p:cNvSpPr txBox="1"/>
          <p:nvPr/>
        </p:nvSpPr>
        <p:spPr>
          <a:xfrm>
            <a:off x="0" y="575012"/>
            <a:ext cx="91440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latin typeface="Fira Sans Extra Condensed Mediu"/>
              </a:rPr>
              <a:t>Proposed Solution – Components</a:t>
            </a:r>
            <a:endParaRPr lang="en-US" dirty="0"/>
          </a:p>
        </p:txBody>
      </p:sp>
      <p:sp>
        <p:nvSpPr>
          <p:cNvPr id="5" name="Google Shape;690;p20">
            <a:extLst>
              <a:ext uri="{FF2B5EF4-FFF2-40B4-BE49-F238E27FC236}">
                <a16:creationId xmlns:a16="http://schemas.microsoft.com/office/drawing/2014/main" id="{65D6DB6B-F664-34D2-F9D3-5EB85CE66604}"/>
              </a:ext>
            </a:extLst>
          </p:cNvPr>
          <p:cNvSpPr txBox="1"/>
          <p:nvPr/>
        </p:nvSpPr>
        <p:spPr>
          <a:xfrm flipH="1">
            <a:off x="6360732" y="3501094"/>
            <a:ext cx="2326067" cy="89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Self-conducted or in groups, without external assistance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Key component</a:t>
            </a:r>
          </a:p>
        </p:txBody>
      </p: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Gym at Home Infographics by Slidesgo">
  <a:themeElements>
    <a:clrScheme name="Simple Light">
      <a:dk1>
        <a:srgbClr val="23F1A8"/>
      </a:dk1>
      <a:lt1>
        <a:srgbClr val="FC9085"/>
      </a:lt1>
      <a:dk2>
        <a:srgbClr val="1EC186"/>
      </a:dk2>
      <a:lt2>
        <a:srgbClr val="FC6D5A"/>
      </a:lt2>
      <a:accent1>
        <a:srgbClr val="F7BAF7"/>
      </a:accent1>
      <a:accent2>
        <a:srgbClr val="FCA62F"/>
      </a:accent2>
      <a:accent3>
        <a:srgbClr val="FCC16D"/>
      </a:accent3>
      <a:accent4>
        <a:srgbClr val="5169CD"/>
      </a:accent4>
      <a:accent5>
        <a:srgbClr val="8897DC"/>
      </a:accent5>
      <a:accent6>
        <a:srgbClr val="BC83D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1775</Words>
  <Application>Microsoft Office PowerPoint</Application>
  <PresentationFormat>On-screen Show (16:9)</PresentationFormat>
  <Paragraphs>211</Paragraphs>
  <Slides>25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Fira Sans Extra Condensed SemiBold</vt:lpstr>
      <vt:lpstr>Roboto</vt:lpstr>
      <vt:lpstr>Albert Sans SemiBold</vt:lpstr>
      <vt:lpstr>Fira Sans Extra Condensed Medium</vt:lpstr>
      <vt:lpstr>Inter var</vt:lpstr>
      <vt:lpstr>Arial</vt:lpstr>
      <vt:lpstr>Bebas Neue</vt:lpstr>
      <vt:lpstr>Fira Sans Extra Condensed Mediu</vt:lpstr>
      <vt:lpstr>Gym at Home Infographics by Slidesgo</vt:lpstr>
      <vt:lpstr>Rehabilitation for the Elderly</vt:lpstr>
      <vt:lpstr>THE PROBLEM</vt:lpstr>
      <vt:lpstr>Challenges Faced </vt:lpstr>
      <vt:lpstr>How can we enable/encourage the elderly to undergo adequate rehabilitation in the face of its high cost?</vt:lpstr>
      <vt:lpstr>Persona - Max</vt:lpstr>
      <vt:lpstr>THE SOLUTION</vt:lpstr>
      <vt:lpstr>Aims &amp; Objectives</vt:lpstr>
      <vt:lpstr>PowerPoint Presentation</vt:lpstr>
      <vt:lpstr>PowerPoint Presentation</vt:lpstr>
      <vt:lpstr>PowerPoint Presentation</vt:lpstr>
      <vt:lpstr>Rehabilitation Programme – Plan</vt:lpstr>
      <vt:lpstr>Rehabilitation Programme – Implementation</vt:lpstr>
      <vt:lpstr>Programme Schedule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 (1)</vt:lpstr>
      <vt:lpstr>References (2)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at Home Infographics</dc:title>
  <cp:lastModifiedBy>issac goh</cp:lastModifiedBy>
  <cp:revision>3</cp:revision>
  <dcterms:modified xsi:type="dcterms:W3CDTF">2024-01-07T14:30:05Z</dcterms:modified>
</cp:coreProperties>
</file>